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jpg" ContentType="image/jpeg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sldIdLst>
    <p:sldId id="256" r:id="rId2"/>
    <p:sldId id="292" r:id="rId3"/>
    <p:sldId id="257" r:id="rId4"/>
    <p:sldId id="262" r:id="rId5"/>
    <p:sldId id="290" r:id="rId6"/>
    <p:sldId id="258" r:id="rId7"/>
    <p:sldId id="259" r:id="rId8"/>
    <p:sldId id="260" r:id="rId9"/>
    <p:sldId id="263" r:id="rId10"/>
    <p:sldId id="291" r:id="rId11"/>
    <p:sldId id="264" r:id="rId12"/>
    <p:sldId id="265" r:id="rId13"/>
    <p:sldId id="261" r:id="rId14"/>
    <p:sldId id="268" r:id="rId15"/>
    <p:sldId id="269" r:id="rId16"/>
    <p:sldId id="270" r:id="rId17"/>
    <p:sldId id="271" r:id="rId18"/>
    <p:sldId id="273" r:id="rId19"/>
    <p:sldId id="277" r:id="rId20"/>
    <p:sldId id="280" r:id="rId21"/>
    <p:sldId id="281" r:id="rId22"/>
    <p:sldId id="293" r:id="rId23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bg1"/>
        </a:solidFill>
        <a:latin typeface="Comic Sans MS" charset="0"/>
        <a:ea typeface="ＭＳ Ｐゴシック" charset="0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bg1"/>
        </a:solidFill>
        <a:latin typeface="Comic Sans MS" charset="0"/>
        <a:ea typeface="ＭＳ Ｐゴシック" charset="0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bg1"/>
        </a:solidFill>
        <a:latin typeface="Comic Sans MS" charset="0"/>
        <a:ea typeface="ＭＳ Ｐゴシック" charset="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bg1"/>
        </a:solidFill>
        <a:latin typeface="Comic Sans MS" charset="0"/>
        <a:ea typeface="ＭＳ Ｐゴシック" charset="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bg1"/>
        </a:solidFill>
        <a:latin typeface="Comic Sans MS" charset="0"/>
        <a:ea typeface="ＭＳ Ｐゴシック" charset="0"/>
        <a:cs typeface="+mn-cs"/>
      </a:defRPr>
    </a:lvl5pPr>
    <a:lvl6pPr marL="2286000" algn="l" defTabSz="457200" rtl="0" eaLnBrk="1" latinLnBrk="0" hangingPunct="1">
      <a:defRPr sz="2800" kern="1200">
        <a:solidFill>
          <a:schemeClr val="bg1"/>
        </a:solidFill>
        <a:latin typeface="Comic Sans MS" charset="0"/>
        <a:ea typeface="ＭＳ Ｐゴシック" charset="0"/>
        <a:cs typeface="+mn-cs"/>
      </a:defRPr>
    </a:lvl6pPr>
    <a:lvl7pPr marL="2743200" algn="l" defTabSz="457200" rtl="0" eaLnBrk="1" latinLnBrk="0" hangingPunct="1">
      <a:defRPr sz="2800" kern="1200">
        <a:solidFill>
          <a:schemeClr val="bg1"/>
        </a:solidFill>
        <a:latin typeface="Comic Sans MS" charset="0"/>
        <a:ea typeface="ＭＳ Ｐゴシック" charset="0"/>
        <a:cs typeface="+mn-cs"/>
      </a:defRPr>
    </a:lvl7pPr>
    <a:lvl8pPr marL="3200400" algn="l" defTabSz="457200" rtl="0" eaLnBrk="1" latinLnBrk="0" hangingPunct="1">
      <a:defRPr sz="2800" kern="1200">
        <a:solidFill>
          <a:schemeClr val="bg1"/>
        </a:solidFill>
        <a:latin typeface="Comic Sans MS" charset="0"/>
        <a:ea typeface="ＭＳ Ｐゴシック" charset="0"/>
        <a:cs typeface="+mn-cs"/>
      </a:defRPr>
    </a:lvl8pPr>
    <a:lvl9pPr marL="3657600" algn="l" defTabSz="457200" rtl="0" eaLnBrk="1" latinLnBrk="0" hangingPunct="1">
      <a:defRPr sz="2800" kern="1200">
        <a:solidFill>
          <a:schemeClr val="bg1"/>
        </a:solidFill>
        <a:latin typeface="Comic Sans MS" charset="0"/>
        <a:ea typeface="ＭＳ Ｐゴシック" charset="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699FF"/>
    <a:srgbClr val="66FFFF"/>
    <a:srgbClr val="FF0000"/>
    <a:srgbClr val="FF00FF"/>
    <a:srgbClr val="00FFFF"/>
    <a:srgbClr val="00FF00"/>
    <a:srgbClr val="FFFF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32787"/>
    <p:restoredTop sz="90929"/>
  </p:normalViewPr>
  <p:slideViewPr>
    <p:cSldViewPr snapToGrid="0">
      <p:cViewPr varScale="1">
        <p:scale>
          <a:sx n="78" d="100"/>
          <a:sy n="78" d="100"/>
        </p:scale>
        <p:origin x="-760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notesMaster" Target="notesMasters/notesMaster1.xml"/><Relationship Id="rId25" Type="http://schemas.openxmlformats.org/officeDocument/2006/relationships/printerSettings" Target="printerSettings/printerSettings1.bin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E4454D-094D-8841-B525-28E7C21E2161}" type="datetimeFigureOut">
              <a:rPr lang="en-US" smtClean="0"/>
              <a:t>3/25/13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E6616D-79D1-B942-A9A0-D8E8C9EAD6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8112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Which is the most important light source on Earth?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E6616D-79D1-B942-A9A0-D8E8C9EAD6A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04999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Take flashlight and point it to show that the light appears in the direction you point and not</a:t>
            </a:r>
            <a:r>
              <a:rPr lang="en-US" baseline="0" dirty="0" smtClean="0"/>
              <a:t> in any other direction.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E6616D-79D1-B942-A9A0-D8E8C9EAD6A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6674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6F50E4-F6BD-6A4E-B97E-CAB89724714C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0333092"/>
      </p:ext>
    </p:extLst>
  </p:cSld>
  <p:clrMapOvr>
    <a:masterClrMapping/>
  </p:clrMapOvr>
  <p:transition xmlns:p14="http://schemas.microsoft.com/office/powerpoint/2010/main" advClick="0" advTm="4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0270BA-BC43-D945-877E-0DA7E5987D09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2007439"/>
      </p:ext>
    </p:extLst>
  </p:cSld>
  <p:clrMapOvr>
    <a:masterClrMapping/>
  </p:clrMapOvr>
  <p:transition xmlns:p14="http://schemas.microsoft.com/office/powerpoint/2010/main" advClick="0" advTm="4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7500" y="228600"/>
            <a:ext cx="20955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228600"/>
            <a:ext cx="61341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DB8A1D-3C38-FC4F-9AC5-E1E773072B77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0285090"/>
      </p:ext>
    </p:extLst>
  </p:cSld>
  <p:clrMapOvr>
    <a:masterClrMapping/>
  </p:clrMapOvr>
  <p:transition xmlns:p14="http://schemas.microsoft.com/office/powerpoint/2010/main" advClick="0" advTm="4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FAF83A-D3E0-F341-BDD9-349200AEA3B9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9551839"/>
      </p:ext>
    </p:extLst>
  </p:cSld>
  <p:clrMapOvr>
    <a:masterClrMapping/>
  </p:clrMapOvr>
  <p:transition xmlns:p14="http://schemas.microsoft.com/office/powerpoint/2010/main" advClick="0" advTm="4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001091-84E8-2947-86C8-BC23456051AE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2801769"/>
      </p:ext>
    </p:extLst>
  </p:cSld>
  <p:clrMapOvr>
    <a:masterClrMapping/>
  </p:clrMapOvr>
  <p:transition xmlns:p14="http://schemas.microsoft.com/office/powerpoint/2010/main" advClick="0" advTm="4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44DD45-F127-3A40-8C7C-879AAFD76A8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5703641"/>
      </p:ext>
    </p:extLst>
  </p:cSld>
  <p:clrMapOvr>
    <a:masterClrMapping/>
  </p:clrMapOvr>
  <p:transition xmlns:p14="http://schemas.microsoft.com/office/powerpoint/2010/main" advClick="0" advTm="4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99F5D6-F221-B74E-8788-64DB223FF732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7712187"/>
      </p:ext>
    </p:extLst>
  </p:cSld>
  <p:clrMapOvr>
    <a:masterClrMapping/>
  </p:clrMapOvr>
  <p:transition xmlns:p14="http://schemas.microsoft.com/office/powerpoint/2010/main" advClick="0" advTm="4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059F67-3696-2545-AEC9-D351BBE09F48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0404330"/>
      </p:ext>
    </p:extLst>
  </p:cSld>
  <p:clrMapOvr>
    <a:masterClrMapping/>
  </p:clrMapOvr>
  <p:transition xmlns:p14="http://schemas.microsoft.com/office/powerpoint/2010/main" advClick="0" advTm="4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3D5193-3DD0-4441-9380-799287D1F2EC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5197419"/>
      </p:ext>
    </p:extLst>
  </p:cSld>
  <p:clrMapOvr>
    <a:masterClrMapping/>
  </p:clrMapOvr>
  <p:transition xmlns:p14="http://schemas.microsoft.com/office/powerpoint/2010/main" advClick="0" advTm="4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888783-A6FD-6B4E-95FA-F07B456B0F71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7852731"/>
      </p:ext>
    </p:extLst>
  </p:cSld>
  <p:clrMapOvr>
    <a:masterClrMapping/>
  </p:clrMapOvr>
  <p:transition xmlns:p14="http://schemas.microsoft.com/office/powerpoint/2010/main" advClick="0" advTm="4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B56624-2F65-AE49-A2FF-A4296DCC2156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3716639"/>
      </p:ext>
    </p:extLst>
  </p:cSld>
  <p:clrMapOvr>
    <a:masterClrMapping/>
  </p:clrMapOvr>
  <p:transition xmlns:p14="http://schemas.microsoft.com/office/powerpoint/2010/main" advClick="0" advTm="4000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228600"/>
            <a:ext cx="8382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Times New Roman" charset="0"/>
              </a:defRPr>
            </a:lvl1pPr>
          </a:lstStyle>
          <a:p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  <a:latin typeface="Times New Roman" charset="0"/>
              </a:defRPr>
            </a:lvl1pPr>
          </a:lstStyle>
          <a:p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  <a:latin typeface="Times New Roman" charset="0"/>
              </a:defRPr>
            </a:lvl1pPr>
          </a:lstStyle>
          <a:p>
            <a:fld id="{457547BC-5434-F142-890E-C3DF515F2063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xmlns:p14="http://schemas.microsoft.com/office/powerpoint/2010/main" advClick="0" advTm="4000"/>
  <p:txStyles>
    <p:titleStyle>
      <a:lvl1pPr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effectLst>
            <a:outerShdw blurRad="38100" dist="38100" dir="2700000" algn="tl">
              <a:srgbClr val="80808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effectLst>
            <a:outerShdw blurRad="38100" dist="38100" dir="2700000" algn="tl">
              <a:srgbClr val="808080"/>
            </a:outerShdw>
          </a:effectLst>
          <a:latin typeface="Comic Sans MS" charset="0"/>
          <a:ea typeface="ＭＳ Ｐゴシック" charset="0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effectLst>
            <a:outerShdw blurRad="38100" dist="38100" dir="2700000" algn="tl">
              <a:srgbClr val="808080"/>
            </a:outerShdw>
          </a:effectLst>
          <a:latin typeface="Comic Sans MS" charset="0"/>
          <a:ea typeface="ＭＳ Ｐゴシック" charset="0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effectLst>
            <a:outerShdw blurRad="38100" dist="38100" dir="2700000" algn="tl">
              <a:srgbClr val="808080"/>
            </a:outerShdw>
          </a:effectLst>
          <a:latin typeface="Comic Sans MS" charset="0"/>
          <a:ea typeface="ＭＳ Ｐゴシック" charset="0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effectLst>
            <a:outerShdw blurRad="38100" dist="38100" dir="2700000" algn="tl">
              <a:srgbClr val="808080"/>
            </a:outerShdw>
          </a:effectLst>
          <a:latin typeface="Comic Sans MS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effectLst>
            <a:outerShdw blurRad="38100" dist="38100" dir="2700000" algn="tl">
              <a:srgbClr val="808080"/>
            </a:outerShdw>
          </a:effectLst>
          <a:latin typeface="Comic Sans MS" charset="0"/>
          <a:ea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effectLst>
            <a:outerShdw blurRad="38100" dist="38100" dir="2700000" algn="tl">
              <a:srgbClr val="808080"/>
            </a:outerShdw>
          </a:effectLst>
          <a:latin typeface="Comic Sans MS" charset="0"/>
          <a:ea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effectLst>
            <a:outerShdw blurRad="38100" dist="38100" dir="2700000" algn="tl">
              <a:srgbClr val="808080"/>
            </a:outerShdw>
          </a:effectLst>
          <a:latin typeface="Comic Sans MS" charset="0"/>
          <a:ea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effectLst>
            <a:outerShdw blurRad="38100" dist="38100" dir="2700000" algn="tl">
              <a:srgbClr val="808080"/>
            </a:outerShdw>
          </a:effectLst>
          <a:latin typeface="Comic Sans MS" charset="0"/>
          <a:ea typeface="ＭＳ Ｐゴシック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defRPr sz="28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w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w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w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wmf"/><Relationship Id="rId3" Type="http://schemas.openxmlformats.org/officeDocument/2006/relationships/image" Target="../media/image1.w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hyperlink" Target="http://kids.niehs.nih.gov/games/illusions/index.htm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jpg"/><Relationship Id="rId10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brainpopjr.com/science/energy/light/search/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3" Type="http://schemas.openxmlformats.org/officeDocument/2006/relationships/image" Target="../media/image12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 see the light!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 can recognize light as a form of energy.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 advClick="0" advTm="5424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Now let’s make some shadows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400089"/>
            <a:ext cx="7772400" cy="5046837"/>
          </a:xfrm>
        </p:spPr>
        <p:txBody>
          <a:bodyPr/>
          <a:lstStyle/>
          <a:p>
            <a:r>
              <a:rPr lang="en-US" dirty="0" smtClean="0"/>
              <a:t>For this activity you will need:</a:t>
            </a:r>
          </a:p>
          <a:p>
            <a:pPr marL="514350" indent="-514350">
              <a:buAutoNum type="arabicPeriod"/>
            </a:pPr>
            <a:r>
              <a:rPr lang="en-US" dirty="0" smtClean="0"/>
              <a:t>Scissors, glue, a popsicle stick, and 2 shadow puppet shapes.</a:t>
            </a:r>
          </a:p>
          <a:p>
            <a:pPr marL="514350" indent="-514350">
              <a:buAutoNum type="arabicPeriod"/>
            </a:pPr>
            <a:r>
              <a:rPr lang="en-US" dirty="0" smtClean="0"/>
              <a:t>Cut out the shadow puppet shapes and glue to the popsicle stick to make a puppet.</a:t>
            </a:r>
          </a:p>
          <a:p>
            <a:pPr marL="514350" indent="-514350">
              <a:buAutoNum type="arabicPeriod"/>
            </a:pPr>
            <a:r>
              <a:rPr lang="en-US" dirty="0" smtClean="0"/>
              <a:t>With a partner, use your flashlights and puppets to explore shapes and shadows on the wall.</a:t>
            </a:r>
          </a:p>
          <a:p>
            <a:pPr marL="514350" indent="-514350">
              <a:buAutoNum type="arabicPeriod"/>
            </a:pPr>
            <a:r>
              <a:rPr lang="en-US" dirty="0" smtClean="0"/>
              <a:t>REMEMBER: never shine a flashlight in someone’s eyes.</a:t>
            </a:r>
          </a:p>
        </p:txBody>
      </p:sp>
    </p:spTree>
    <p:extLst>
      <p:ext uri="{BB962C8B-B14F-4D97-AF65-F5344CB8AC3E}">
        <p14:creationId xmlns:p14="http://schemas.microsoft.com/office/powerpoint/2010/main" val="2134597538"/>
      </p:ext>
    </p:extLst>
  </p:cSld>
  <p:clrMapOvr>
    <a:masterClrMapping/>
  </p:clrMapOvr>
  <p:transition xmlns:p14="http://schemas.microsoft.com/office/powerpoint/2010/main" advClick="0" advTm="400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Properties of Light summary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>
              <a:buFontTx/>
              <a:buAutoNum type="arabicParenR"/>
            </a:pPr>
            <a:r>
              <a:rPr lang="en-GB" i="1" dirty="0">
                <a:solidFill>
                  <a:srgbClr val="00FFFF"/>
                </a:solidFill>
              </a:rPr>
              <a:t>Light travels in straight lines</a:t>
            </a:r>
          </a:p>
          <a:p>
            <a:pPr marL="533400" indent="-533400">
              <a:buFontTx/>
              <a:buAutoNum type="arabicParenR"/>
            </a:pPr>
            <a:r>
              <a:rPr lang="en-GB" i="1" dirty="0">
                <a:solidFill>
                  <a:srgbClr val="CCFF33"/>
                </a:solidFill>
              </a:rPr>
              <a:t>Light travels much faster than sound</a:t>
            </a:r>
          </a:p>
          <a:p>
            <a:pPr marL="533400" indent="-533400">
              <a:buFontTx/>
              <a:buAutoNum type="arabicParenR"/>
            </a:pPr>
            <a:r>
              <a:rPr lang="en-GB" i="1" dirty="0" smtClean="0">
                <a:solidFill>
                  <a:schemeClr val="accent1"/>
                </a:solidFill>
              </a:rPr>
              <a:t>Shadows </a:t>
            </a:r>
            <a:r>
              <a:rPr lang="en-GB" i="1" dirty="0">
                <a:solidFill>
                  <a:schemeClr val="accent1"/>
                </a:solidFill>
              </a:rPr>
              <a:t>are formed when light is blocked by an object</a:t>
            </a:r>
          </a:p>
        </p:txBody>
      </p:sp>
    </p:spTree>
  </p:cSld>
  <p:clrMapOvr>
    <a:masterClrMapping/>
  </p:clrMapOvr>
  <p:transition xmlns:p14="http://schemas.microsoft.com/office/powerpoint/2010/main" advClick="0" advTm="28064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52425" y="0"/>
            <a:ext cx="8382000" cy="1143000"/>
          </a:xfrm>
        </p:spPr>
        <p:txBody>
          <a:bodyPr/>
          <a:lstStyle/>
          <a:p>
            <a:r>
              <a:rPr lang="en-GB"/>
              <a:t>Part 2 - Reflection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81075"/>
            <a:ext cx="8350998" cy="1102780"/>
          </a:xfrm>
        </p:spPr>
        <p:txBody>
          <a:bodyPr/>
          <a:lstStyle/>
          <a:p>
            <a:r>
              <a:rPr lang="en-GB" dirty="0" smtClean="0">
                <a:solidFill>
                  <a:srgbClr val="CCFFFF"/>
                </a:solidFill>
              </a:rPr>
              <a:t>Light bouncing off a surface is called a reflection.</a:t>
            </a:r>
            <a:endParaRPr lang="en-GB" dirty="0">
              <a:solidFill>
                <a:srgbClr val="CCFFFF"/>
              </a:solidFill>
            </a:endParaRPr>
          </a:p>
        </p:txBody>
      </p:sp>
      <p:sp>
        <p:nvSpPr>
          <p:cNvPr id="11297" name="Text Box 33"/>
          <p:cNvSpPr txBox="1">
            <a:spLocks noChangeArrowheads="1"/>
          </p:cNvSpPr>
          <p:nvPr/>
        </p:nvSpPr>
        <p:spPr bwMode="auto">
          <a:xfrm>
            <a:off x="60324" y="2638425"/>
            <a:ext cx="265865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2000" dirty="0" smtClean="0">
                <a:solidFill>
                  <a:srgbClr val="FF0000"/>
                </a:solidFill>
              </a:rPr>
              <a:t>Light from source</a:t>
            </a:r>
            <a:endParaRPr lang="en-GB" sz="2000" dirty="0">
              <a:solidFill>
                <a:srgbClr val="FF0000"/>
              </a:solidFill>
            </a:endParaRPr>
          </a:p>
        </p:txBody>
      </p:sp>
      <p:grpSp>
        <p:nvGrpSpPr>
          <p:cNvPr id="11289" name="Group 25"/>
          <p:cNvGrpSpPr>
            <a:grpSpLocks/>
          </p:cNvGrpSpPr>
          <p:nvPr/>
        </p:nvGrpSpPr>
        <p:grpSpPr bwMode="auto">
          <a:xfrm>
            <a:off x="838200" y="5461000"/>
            <a:ext cx="7372350" cy="314325"/>
            <a:chOff x="528" y="2976"/>
            <a:chExt cx="4644" cy="198"/>
          </a:xfrm>
        </p:grpSpPr>
        <p:sp>
          <p:nvSpPr>
            <p:cNvPr id="11268" name="Line 4"/>
            <p:cNvSpPr>
              <a:spLocks noChangeShapeType="1"/>
            </p:cNvSpPr>
            <p:nvPr/>
          </p:nvSpPr>
          <p:spPr bwMode="auto">
            <a:xfrm>
              <a:off x="528" y="2976"/>
              <a:ext cx="4644" cy="0"/>
            </a:xfrm>
            <a:prstGeom prst="line">
              <a:avLst/>
            </a:prstGeom>
            <a:noFill/>
            <a:ln w="254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69" name="Line 5"/>
            <p:cNvSpPr>
              <a:spLocks noChangeShapeType="1"/>
            </p:cNvSpPr>
            <p:nvPr/>
          </p:nvSpPr>
          <p:spPr bwMode="auto">
            <a:xfrm flipH="1">
              <a:off x="528" y="2976"/>
              <a:ext cx="198" cy="19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0" name="Line 6"/>
            <p:cNvSpPr>
              <a:spLocks noChangeShapeType="1"/>
            </p:cNvSpPr>
            <p:nvPr/>
          </p:nvSpPr>
          <p:spPr bwMode="auto">
            <a:xfrm flipH="1">
              <a:off x="768" y="2976"/>
              <a:ext cx="198" cy="19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1" name="Line 7"/>
            <p:cNvSpPr>
              <a:spLocks noChangeShapeType="1"/>
            </p:cNvSpPr>
            <p:nvPr/>
          </p:nvSpPr>
          <p:spPr bwMode="auto">
            <a:xfrm flipH="1">
              <a:off x="1008" y="2976"/>
              <a:ext cx="198" cy="19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2" name="Line 8"/>
            <p:cNvSpPr>
              <a:spLocks noChangeShapeType="1"/>
            </p:cNvSpPr>
            <p:nvPr/>
          </p:nvSpPr>
          <p:spPr bwMode="auto">
            <a:xfrm flipH="1">
              <a:off x="1248" y="2976"/>
              <a:ext cx="198" cy="19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3" name="Line 9"/>
            <p:cNvSpPr>
              <a:spLocks noChangeShapeType="1"/>
            </p:cNvSpPr>
            <p:nvPr/>
          </p:nvSpPr>
          <p:spPr bwMode="auto">
            <a:xfrm flipH="1">
              <a:off x="1488" y="2976"/>
              <a:ext cx="198" cy="19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4" name="Line 10"/>
            <p:cNvSpPr>
              <a:spLocks noChangeShapeType="1"/>
            </p:cNvSpPr>
            <p:nvPr/>
          </p:nvSpPr>
          <p:spPr bwMode="auto">
            <a:xfrm flipH="1">
              <a:off x="1728" y="2976"/>
              <a:ext cx="198" cy="19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5" name="Line 11"/>
            <p:cNvSpPr>
              <a:spLocks noChangeShapeType="1"/>
            </p:cNvSpPr>
            <p:nvPr/>
          </p:nvSpPr>
          <p:spPr bwMode="auto">
            <a:xfrm flipH="1">
              <a:off x="1968" y="2976"/>
              <a:ext cx="198" cy="19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6" name="Line 12"/>
            <p:cNvSpPr>
              <a:spLocks noChangeShapeType="1"/>
            </p:cNvSpPr>
            <p:nvPr/>
          </p:nvSpPr>
          <p:spPr bwMode="auto">
            <a:xfrm flipH="1">
              <a:off x="2208" y="2976"/>
              <a:ext cx="198" cy="19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7" name="Line 13"/>
            <p:cNvSpPr>
              <a:spLocks noChangeShapeType="1"/>
            </p:cNvSpPr>
            <p:nvPr/>
          </p:nvSpPr>
          <p:spPr bwMode="auto">
            <a:xfrm flipH="1">
              <a:off x="2448" y="2976"/>
              <a:ext cx="198" cy="19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8" name="Line 14"/>
            <p:cNvSpPr>
              <a:spLocks noChangeShapeType="1"/>
            </p:cNvSpPr>
            <p:nvPr/>
          </p:nvSpPr>
          <p:spPr bwMode="auto">
            <a:xfrm flipH="1">
              <a:off x="2688" y="2976"/>
              <a:ext cx="198" cy="19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79" name="Line 15"/>
            <p:cNvSpPr>
              <a:spLocks noChangeShapeType="1"/>
            </p:cNvSpPr>
            <p:nvPr/>
          </p:nvSpPr>
          <p:spPr bwMode="auto">
            <a:xfrm flipH="1">
              <a:off x="2928" y="2976"/>
              <a:ext cx="198" cy="19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80" name="Line 16"/>
            <p:cNvSpPr>
              <a:spLocks noChangeShapeType="1"/>
            </p:cNvSpPr>
            <p:nvPr/>
          </p:nvSpPr>
          <p:spPr bwMode="auto">
            <a:xfrm flipH="1">
              <a:off x="3168" y="2976"/>
              <a:ext cx="198" cy="19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81" name="Line 17"/>
            <p:cNvSpPr>
              <a:spLocks noChangeShapeType="1"/>
            </p:cNvSpPr>
            <p:nvPr/>
          </p:nvSpPr>
          <p:spPr bwMode="auto">
            <a:xfrm flipH="1">
              <a:off x="4368" y="2976"/>
              <a:ext cx="198" cy="19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82" name="Line 18"/>
            <p:cNvSpPr>
              <a:spLocks noChangeShapeType="1"/>
            </p:cNvSpPr>
            <p:nvPr/>
          </p:nvSpPr>
          <p:spPr bwMode="auto">
            <a:xfrm flipH="1">
              <a:off x="4128" y="2976"/>
              <a:ext cx="198" cy="19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83" name="Line 19"/>
            <p:cNvSpPr>
              <a:spLocks noChangeShapeType="1"/>
            </p:cNvSpPr>
            <p:nvPr/>
          </p:nvSpPr>
          <p:spPr bwMode="auto">
            <a:xfrm flipH="1">
              <a:off x="3888" y="2976"/>
              <a:ext cx="198" cy="19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84" name="Line 20"/>
            <p:cNvSpPr>
              <a:spLocks noChangeShapeType="1"/>
            </p:cNvSpPr>
            <p:nvPr/>
          </p:nvSpPr>
          <p:spPr bwMode="auto">
            <a:xfrm flipH="1">
              <a:off x="3648" y="2976"/>
              <a:ext cx="198" cy="19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85" name="Line 21"/>
            <p:cNvSpPr>
              <a:spLocks noChangeShapeType="1"/>
            </p:cNvSpPr>
            <p:nvPr/>
          </p:nvSpPr>
          <p:spPr bwMode="auto">
            <a:xfrm flipH="1">
              <a:off x="3408" y="2976"/>
              <a:ext cx="198" cy="19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87" name="Line 23"/>
            <p:cNvSpPr>
              <a:spLocks noChangeShapeType="1"/>
            </p:cNvSpPr>
            <p:nvPr/>
          </p:nvSpPr>
          <p:spPr bwMode="auto">
            <a:xfrm flipH="1">
              <a:off x="4848" y="2976"/>
              <a:ext cx="198" cy="19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88" name="Line 24"/>
            <p:cNvSpPr>
              <a:spLocks noChangeShapeType="1"/>
            </p:cNvSpPr>
            <p:nvPr/>
          </p:nvSpPr>
          <p:spPr bwMode="auto">
            <a:xfrm flipH="1">
              <a:off x="4608" y="2976"/>
              <a:ext cx="198" cy="19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308" name="Group 44"/>
          <p:cNvGrpSpPr>
            <a:grpSpLocks/>
          </p:cNvGrpSpPr>
          <p:nvPr/>
        </p:nvGrpSpPr>
        <p:grpSpPr bwMode="auto">
          <a:xfrm>
            <a:off x="152400" y="3733800"/>
            <a:ext cx="4724400" cy="584200"/>
            <a:chOff x="96" y="2352"/>
            <a:chExt cx="2976" cy="368"/>
          </a:xfrm>
        </p:grpSpPr>
        <p:sp>
          <p:nvSpPr>
            <p:cNvPr id="11292" name="Rectangle 28"/>
            <p:cNvSpPr>
              <a:spLocks noChangeArrowheads="1"/>
            </p:cNvSpPr>
            <p:nvPr/>
          </p:nvSpPr>
          <p:spPr bwMode="auto">
            <a:xfrm rot="1800000">
              <a:off x="96" y="2672"/>
              <a:ext cx="2976" cy="48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94" name="AutoShape 30"/>
            <p:cNvSpPr>
              <a:spLocks noChangeArrowheads="1"/>
            </p:cNvSpPr>
            <p:nvPr/>
          </p:nvSpPr>
          <p:spPr bwMode="auto">
            <a:xfrm rot="1800000">
              <a:off x="567" y="2352"/>
              <a:ext cx="1218" cy="217"/>
            </a:xfrm>
            <a:prstGeom prst="rightArrow">
              <a:avLst>
                <a:gd name="adj1" fmla="val 3593"/>
                <a:gd name="adj2" fmla="val 140089"/>
              </a:avLst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1309" name="Group 45"/>
          <p:cNvGrpSpPr>
            <a:grpSpLocks/>
          </p:cNvGrpSpPr>
          <p:nvPr/>
        </p:nvGrpSpPr>
        <p:grpSpPr bwMode="auto">
          <a:xfrm>
            <a:off x="4191000" y="4065588"/>
            <a:ext cx="4724400" cy="344487"/>
            <a:chOff x="2640" y="2561"/>
            <a:chExt cx="2976" cy="217"/>
          </a:xfrm>
        </p:grpSpPr>
        <p:sp>
          <p:nvSpPr>
            <p:cNvPr id="11293" name="Rectangle 29"/>
            <p:cNvSpPr>
              <a:spLocks noChangeArrowheads="1"/>
            </p:cNvSpPr>
            <p:nvPr/>
          </p:nvSpPr>
          <p:spPr bwMode="auto">
            <a:xfrm rot="19800000" flipH="1">
              <a:off x="2640" y="2672"/>
              <a:ext cx="2976" cy="48"/>
            </a:xfrm>
            <a:prstGeom prst="rect">
              <a:avLst/>
            </a:prstGeom>
            <a:solidFill>
              <a:srgbClr val="3366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95" name="AutoShape 31"/>
            <p:cNvSpPr>
              <a:spLocks noChangeArrowheads="1"/>
            </p:cNvSpPr>
            <p:nvPr/>
          </p:nvSpPr>
          <p:spPr bwMode="auto">
            <a:xfrm rot="-1800000">
              <a:off x="3561" y="2561"/>
              <a:ext cx="1218" cy="217"/>
            </a:xfrm>
            <a:prstGeom prst="rightArrow">
              <a:avLst>
                <a:gd name="adj1" fmla="val 3593"/>
                <a:gd name="adj2" fmla="val 140089"/>
              </a:avLst>
            </a:prstGeom>
            <a:solidFill>
              <a:srgbClr val="3366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1298" name="Text Box 34"/>
          <p:cNvSpPr txBox="1">
            <a:spLocks noChangeArrowheads="1"/>
          </p:cNvSpPr>
          <p:nvPr/>
        </p:nvSpPr>
        <p:spPr bwMode="auto">
          <a:xfrm>
            <a:off x="6414843" y="2593975"/>
            <a:ext cx="252278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en-GB" sz="2000" dirty="0">
                <a:solidFill>
                  <a:srgbClr val="6699FF"/>
                </a:solidFill>
              </a:rPr>
              <a:t>Reflected </a:t>
            </a:r>
            <a:r>
              <a:rPr lang="en-GB" sz="2000" dirty="0" smtClean="0">
                <a:solidFill>
                  <a:srgbClr val="6699FF"/>
                </a:solidFill>
              </a:rPr>
              <a:t>light</a:t>
            </a:r>
            <a:endParaRPr lang="en-GB" sz="2000" dirty="0">
              <a:solidFill>
                <a:srgbClr val="6699FF"/>
              </a:solidFill>
            </a:endParaRPr>
          </a:p>
        </p:txBody>
      </p:sp>
      <p:sp>
        <p:nvSpPr>
          <p:cNvPr id="11310" name="Text Box 46"/>
          <p:cNvSpPr txBox="1">
            <a:spLocks noChangeArrowheads="1"/>
          </p:cNvSpPr>
          <p:nvPr/>
        </p:nvSpPr>
        <p:spPr bwMode="auto">
          <a:xfrm>
            <a:off x="3057525" y="5981700"/>
            <a:ext cx="28781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/>
              <a:t>Mirror</a:t>
            </a:r>
          </a:p>
        </p:txBody>
      </p:sp>
    </p:spTree>
  </p:cSld>
  <p:clrMapOvr>
    <a:masterClrMapping/>
  </p:clrMapOvr>
  <p:transition xmlns:p14="http://schemas.microsoft.com/office/powerpoint/2010/main" advClick="0" advTm="2944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1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1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97" grpId="0" autoUpdateAnimBg="0"/>
      <p:bldP spid="11298" grpId="0" autoUpdateAnimBg="0"/>
      <p:bldP spid="11310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41350" y="466725"/>
            <a:ext cx="7772400" cy="4114800"/>
          </a:xfrm>
        </p:spPr>
        <p:txBody>
          <a:bodyPr/>
          <a:lstStyle/>
          <a:p>
            <a:pPr algn="ctr"/>
            <a:r>
              <a:rPr lang="en-GB" sz="3600">
                <a:solidFill>
                  <a:schemeClr val="hlink"/>
                </a:solidFill>
              </a:rPr>
              <a:t>We see things because they </a:t>
            </a:r>
            <a:r>
              <a:rPr lang="en-GB" sz="3600" u="sng">
                <a:solidFill>
                  <a:schemeClr val="hlink"/>
                </a:solidFill>
              </a:rPr>
              <a:t>reflect</a:t>
            </a:r>
            <a:r>
              <a:rPr lang="en-GB" sz="3600">
                <a:solidFill>
                  <a:schemeClr val="hlink"/>
                </a:solidFill>
              </a:rPr>
              <a:t> light into our eyes:</a:t>
            </a:r>
          </a:p>
        </p:txBody>
      </p:sp>
      <p:sp>
        <p:nvSpPr>
          <p:cNvPr id="7188" name="AutoShape 20"/>
          <p:cNvSpPr>
            <a:spLocks noChangeArrowheads="1"/>
          </p:cNvSpPr>
          <p:nvPr/>
        </p:nvSpPr>
        <p:spPr bwMode="auto">
          <a:xfrm>
            <a:off x="225425" y="2114550"/>
            <a:ext cx="2232025" cy="2232025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7205" name="Group 37"/>
          <p:cNvGrpSpPr>
            <a:grpSpLocks/>
          </p:cNvGrpSpPr>
          <p:nvPr/>
        </p:nvGrpSpPr>
        <p:grpSpPr bwMode="auto">
          <a:xfrm>
            <a:off x="6527800" y="2576513"/>
            <a:ext cx="2444750" cy="3567112"/>
            <a:chOff x="4112" y="1623"/>
            <a:chExt cx="1540" cy="2247"/>
          </a:xfrm>
        </p:grpSpPr>
        <p:sp>
          <p:nvSpPr>
            <p:cNvPr id="7204" name="Freeform 36"/>
            <p:cNvSpPr>
              <a:spLocks/>
            </p:cNvSpPr>
            <p:nvPr/>
          </p:nvSpPr>
          <p:spPr bwMode="auto">
            <a:xfrm>
              <a:off x="5358" y="3591"/>
              <a:ext cx="294" cy="279"/>
            </a:xfrm>
            <a:custGeom>
              <a:avLst/>
              <a:gdLst>
                <a:gd name="T0" fmla="*/ 213 w 294"/>
                <a:gd name="T1" fmla="*/ 0 h 279"/>
                <a:gd name="T2" fmla="*/ 270 w 294"/>
                <a:gd name="T3" fmla="*/ 76 h 279"/>
                <a:gd name="T4" fmla="*/ 270 w 294"/>
                <a:gd name="T5" fmla="*/ 161 h 279"/>
                <a:gd name="T6" fmla="*/ 232 w 294"/>
                <a:gd name="T7" fmla="*/ 151 h 279"/>
                <a:gd name="T8" fmla="*/ 241 w 294"/>
                <a:gd name="T9" fmla="*/ 199 h 279"/>
                <a:gd name="T10" fmla="*/ 232 w 294"/>
                <a:gd name="T11" fmla="*/ 265 h 279"/>
                <a:gd name="T12" fmla="*/ 203 w 294"/>
                <a:gd name="T13" fmla="*/ 274 h 279"/>
                <a:gd name="T14" fmla="*/ 194 w 294"/>
                <a:gd name="T15" fmla="*/ 246 h 279"/>
                <a:gd name="T16" fmla="*/ 166 w 294"/>
                <a:gd name="T17" fmla="*/ 132 h 279"/>
                <a:gd name="T18" fmla="*/ 118 w 294"/>
                <a:gd name="T19" fmla="*/ 265 h 279"/>
                <a:gd name="T20" fmla="*/ 90 w 294"/>
                <a:gd name="T21" fmla="*/ 255 h 279"/>
                <a:gd name="T22" fmla="*/ 81 w 294"/>
                <a:gd name="T23" fmla="*/ 132 h 279"/>
                <a:gd name="T24" fmla="*/ 90 w 294"/>
                <a:gd name="T25" fmla="*/ 161 h 279"/>
                <a:gd name="T26" fmla="*/ 24 w 294"/>
                <a:gd name="T27" fmla="*/ 217 h 279"/>
                <a:gd name="T28" fmla="*/ 5 w 294"/>
                <a:gd name="T29" fmla="*/ 180 h 279"/>
                <a:gd name="T30" fmla="*/ 81 w 294"/>
                <a:gd name="T31" fmla="*/ 29 h 279"/>
                <a:gd name="T32" fmla="*/ 213 w 294"/>
                <a:gd name="T33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4" h="279">
                  <a:moveTo>
                    <a:pt x="213" y="0"/>
                  </a:moveTo>
                  <a:cubicBezTo>
                    <a:pt x="226" y="42"/>
                    <a:pt x="246" y="39"/>
                    <a:pt x="270" y="76"/>
                  </a:cubicBezTo>
                  <a:cubicBezTo>
                    <a:pt x="278" y="101"/>
                    <a:pt x="294" y="137"/>
                    <a:pt x="270" y="161"/>
                  </a:cubicBezTo>
                  <a:cubicBezTo>
                    <a:pt x="261" y="170"/>
                    <a:pt x="245" y="154"/>
                    <a:pt x="232" y="151"/>
                  </a:cubicBezTo>
                  <a:cubicBezTo>
                    <a:pt x="204" y="73"/>
                    <a:pt x="236" y="184"/>
                    <a:pt x="241" y="199"/>
                  </a:cubicBezTo>
                  <a:cubicBezTo>
                    <a:pt x="238" y="221"/>
                    <a:pt x="242" y="245"/>
                    <a:pt x="232" y="265"/>
                  </a:cubicBezTo>
                  <a:cubicBezTo>
                    <a:pt x="227" y="274"/>
                    <a:pt x="212" y="279"/>
                    <a:pt x="203" y="274"/>
                  </a:cubicBezTo>
                  <a:cubicBezTo>
                    <a:pt x="194" y="270"/>
                    <a:pt x="197" y="255"/>
                    <a:pt x="194" y="246"/>
                  </a:cubicBezTo>
                  <a:cubicBezTo>
                    <a:pt x="184" y="208"/>
                    <a:pt x="178" y="170"/>
                    <a:pt x="166" y="132"/>
                  </a:cubicBezTo>
                  <a:cubicBezTo>
                    <a:pt x="158" y="198"/>
                    <a:pt x="170" y="231"/>
                    <a:pt x="118" y="265"/>
                  </a:cubicBezTo>
                  <a:cubicBezTo>
                    <a:pt x="109" y="262"/>
                    <a:pt x="93" y="265"/>
                    <a:pt x="90" y="255"/>
                  </a:cubicBezTo>
                  <a:cubicBezTo>
                    <a:pt x="79" y="215"/>
                    <a:pt x="81" y="173"/>
                    <a:pt x="81" y="132"/>
                  </a:cubicBezTo>
                  <a:cubicBezTo>
                    <a:pt x="81" y="122"/>
                    <a:pt x="87" y="151"/>
                    <a:pt x="90" y="161"/>
                  </a:cubicBezTo>
                  <a:cubicBezTo>
                    <a:pt x="76" y="204"/>
                    <a:pt x="61" y="193"/>
                    <a:pt x="24" y="217"/>
                  </a:cubicBezTo>
                  <a:cubicBezTo>
                    <a:pt x="18" y="205"/>
                    <a:pt x="7" y="194"/>
                    <a:pt x="5" y="180"/>
                  </a:cubicBezTo>
                  <a:cubicBezTo>
                    <a:pt x="0" y="137"/>
                    <a:pt x="43" y="54"/>
                    <a:pt x="81" y="29"/>
                  </a:cubicBezTo>
                  <a:cubicBezTo>
                    <a:pt x="118" y="4"/>
                    <a:pt x="171" y="15"/>
                    <a:pt x="213" y="0"/>
                  </a:cubicBezTo>
                  <a:close/>
                </a:path>
              </a:pathLst>
            </a:custGeom>
            <a:solidFill>
              <a:srgbClr val="FFCC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03" name="Freeform 35"/>
            <p:cNvSpPr>
              <a:spLocks/>
            </p:cNvSpPr>
            <p:nvPr/>
          </p:nvSpPr>
          <p:spPr bwMode="auto">
            <a:xfrm>
              <a:off x="4112" y="3402"/>
              <a:ext cx="279" cy="302"/>
            </a:xfrm>
            <a:custGeom>
              <a:avLst/>
              <a:gdLst>
                <a:gd name="T0" fmla="*/ 147 w 279"/>
                <a:gd name="T1" fmla="*/ 0 h 302"/>
                <a:gd name="T2" fmla="*/ 33 w 279"/>
                <a:gd name="T3" fmla="*/ 47 h 302"/>
                <a:gd name="T4" fmla="*/ 62 w 279"/>
                <a:gd name="T5" fmla="*/ 113 h 302"/>
                <a:gd name="T6" fmla="*/ 43 w 279"/>
                <a:gd name="T7" fmla="*/ 142 h 302"/>
                <a:gd name="T8" fmla="*/ 15 w 279"/>
                <a:gd name="T9" fmla="*/ 160 h 302"/>
                <a:gd name="T10" fmla="*/ 90 w 279"/>
                <a:gd name="T11" fmla="*/ 208 h 302"/>
                <a:gd name="T12" fmla="*/ 100 w 279"/>
                <a:gd name="T13" fmla="*/ 236 h 302"/>
                <a:gd name="T14" fmla="*/ 166 w 279"/>
                <a:gd name="T15" fmla="*/ 264 h 302"/>
                <a:gd name="T16" fmla="*/ 185 w 279"/>
                <a:gd name="T17" fmla="*/ 283 h 302"/>
                <a:gd name="T18" fmla="*/ 213 w 279"/>
                <a:gd name="T19" fmla="*/ 302 h 302"/>
                <a:gd name="T20" fmla="*/ 269 w 279"/>
                <a:gd name="T21" fmla="*/ 227 h 302"/>
                <a:gd name="T22" fmla="*/ 260 w 279"/>
                <a:gd name="T23" fmla="*/ 28 h 302"/>
                <a:gd name="T24" fmla="*/ 147 w 279"/>
                <a:gd name="T25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9" h="302">
                  <a:moveTo>
                    <a:pt x="147" y="0"/>
                  </a:moveTo>
                  <a:cubicBezTo>
                    <a:pt x="107" y="12"/>
                    <a:pt x="74" y="34"/>
                    <a:pt x="33" y="47"/>
                  </a:cubicBezTo>
                  <a:cubicBezTo>
                    <a:pt x="19" y="91"/>
                    <a:pt x="16" y="99"/>
                    <a:pt x="62" y="113"/>
                  </a:cubicBezTo>
                  <a:cubicBezTo>
                    <a:pt x="56" y="123"/>
                    <a:pt x="51" y="134"/>
                    <a:pt x="43" y="142"/>
                  </a:cubicBezTo>
                  <a:cubicBezTo>
                    <a:pt x="35" y="150"/>
                    <a:pt x="19" y="150"/>
                    <a:pt x="15" y="160"/>
                  </a:cubicBezTo>
                  <a:cubicBezTo>
                    <a:pt x="0" y="198"/>
                    <a:pt x="74" y="204"/>
                    <a:pt x="90" y="208"/>
                  </a:cubicBezTo>
                  <a:cubicBezTo>
                    <a:pt x="116" y="134"/>
                    <a:pt x="105" y="219"/>
                    <a:pt x="100" y="236"/>
                  </a:cubicBezTo>
                  <a:cubicBezTo>
                    <a:pt x="113" y="291"/>
                    <a:pt x="118" y="296"/>
                    <a:pt x="166" y="264"/>
                  </a:cubicBezTo>
                  <a:cubicBezTo>
                    <a:pt x="184" y="189"/>
                    <a:pt x="165" y="244"/>
                    <a:pt x="185" y="283"/>
                  </a:cubicBezTo>
                  <a:cubicBezTo>
                    <a:pt x="190" y="293"/>
                    <a:pt x="204" y="296"/>
                    <a:pt x="213" y="302"/>
                  </a:cubicBezTo>
                  <a:cubicBezTo>
                    <a:pt x="271" y="288"/>
                    <a:pt x="256" y="282"/>
                    <a:pt x="269" y="227"/>
                  </a:cubicBezTo>
                  <a:cubicBezTo>
                    <a:pt x="266" y="161"/>
                    <a:pt x="279" y="92"/>
                    <a:pt x="260" y="28"/>
                  </a:cubicBezTo>
                  <a:cubicBezTo>
                    <a:pt x="254" y="9"/>
                    <a:pt x="171" y="0"/>
                    <a:pt x="147" y="0"/>
                  </a:cubicBezTo>
                  <a:close/>
                </a:path>
              </a:pathLst>
            </a:custGeom>
            <a:solidFill>
              <a:srgbClr val="FFCC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7202" name="Group 34"/>
            <p:cNvGrpSpPr>
              <a:grpSpLocks/>
            </p:cNvGrpSpPr>
            <p:nvPr/>
          </p:nvGrpSpPr>
          <p:grpSpPr bwMode="auto">
            <a:xfrm>
              <a:off x="4218" y="1623"/>
              <a:ext cx="1414" cy="2149"/>
              <a:chOff x="4218" y="1623"/>
              <a:chExt cx="1414" cy="2149"/>
            </a:xfrm>
          </p:grpSpPr>
          <p:sp>
            <p:nvSpPr>
              <p:cNvPr id="7186" name="Freeform 18"/>
              <p:cNvSpPr>
                <a:spLocks/>
              </p:cNvSpPr>
              <p:nvPr/>
            </p:nvSpPr>
            <p:spPr bwMode="auto">
              <a:xfrm>
                <a:off x="4851" y="2612"/>
                <a:ext cx="373" cy="317"/>
              </a:xfrm>
              <a:custGeom>
                <a:avLst/>
                <a:gdLst>
                  <a:gd name="T0" fmla="*/ 9 w 453"/>
                  <a:gd name="T1" fmla="*/ 212 h 392"/>
                  <a:gd name="T2" fmla="*/ 66 w 453"/>
                  <a:gd name="T3" fmla="*/ 174 h 392"/>
                  <a:gd name="T4" fmla="*/ 104 w 453"/>
                  <a:gd name="T5" fmla="*/ 61 h 392"/>
                  <a:gd name="T6" fmla="*/ 132 w 453"/>
                  <a:gd name="T7" fmla="*/ 51 h 392"/>
                  <a:gd name="T8" fmla="*/ 198 w 453"/>
                  <a:gd name="T9" fmla="*/ 42 h 392"/>
                  <a:gd name="T10" fmla="*/ 377 w 453"/>
                  <a:gd name="T11" fmla="*/ 51 h 392"/>
                  <a:gd name="T12" fmla="*/ 425 w 453"/>
                  <a:gd name="T13" fmla="*/ 165 h 392"/>
                  <a:gd name="T14" fmla="*/ 453 w 453"/>
                  <a:gd name="T15" fmla="*/ 259 h 392"/>
                  <a:gd name="T16" fmla="*/ 425 w 453"/>
                  <a:gd name="T17" fmla="*/ 353 h 392"/>
                  <a:gd name="T18" fmla="*/ 330 w 453"/>
                  <a:gd name="T19" fmla="*/ 382 h 392"/>
                  <a:gd name="T20" fmla="*/ 113 w 453"/>
                  <a:gd name="T21" fmla="*/ 344 h 392"/>
                  <a:gd name="T22" fmla="*/ 104 w 453"/>
                  <a:gd name="T23" fmla="*/ 316 h 392"/>
                  <a:gd name="T24" fmla="*/ 47 w 453"/>
                  <a:gd name="T25" fmla="*/ 278 h 392"/>
                  <a:gd name="T26" fmla="*/ 37 w 453"/>
                  <a:gd name="T27" fmla="*/ 250 h 392"/>
                  <a:gd name="T28" fmla="*/ 9 w 453"/>
                  <a:gd name="T29" fmla="*/ 212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53" h="392">
                    <a:moveTo>
                      <a:pt x="9" y="212"/>
                    </a:moveTo>
                    <a:cubicBezTo>
                      <a:pt x="28" y="199"/>
                      <a:pt x="47" y="187"/>
                      <a:pt x="66" y="174"/>
                    </a:cubicBezTo>
                    <a:cubicBezTo>
                      <a:pt x="77" y="167"/>
                      <a:pt x="97" y="81"/>
                      <a:pt x="104" y="61"/>
                    </a:cubicBezTo>
                    <a:cubicBezTo>
                      <a:pt x="107" y="52"/>
                      <a:pt x="122" y="53"/>
                      <a:pt x="132" y="51"/>
                    </a:cubicBezTo>
                    <a:cubicBezTo>
                      <a:pt x="154" y="47"/>
                      <a:pt x="176" y="45"/>
                      <a:pt x="198" y="42"/>
                    </a:cubicBezTo>
                    <a:cubicBezTo>
                      <a:pt x="263" y="19"/>
                      <a:pt x="326" y="0"/>
                      <a:pt x="377" y="51"/>
                    </a:cubicBezTo>
                    <a:cubicBezTo>
                      <a:pt x="392" y="95"/>
                      <a:pt x="400" y="127"/>
                      <a:pt x="425" y="165"/>
                    </a:cubicBezTo>
                    <a:cubicBezTo>
                      <a:pt x="447" y="233"/>
                      <a:pt x="438" y="202"/>
                      <a:pt x="453" y="259"/>
                    </a:cubicBezTo>
                    <a:cubicBezTo>
                      <a:pt x="450" y="271"/>
                      <a:pt x="429" y="352"/>
                      <a:pt x="425" y="353"/>
                    </a:cubicBezTo>
                    <a:cubicBezTo>
                      <a:pt x="356" y="376"/>
                      <a:pt x="387" y="367"/>
                      <a:pt x="330" y="382"/>
                    </a:cubicBezTo>
                    <a:cubicBezTo>
                      <a:pt x="229" y="376"/>
                      <a:pt x="184" y="392"/>
                      <a:pt x="113" y="344"/>
                    </a:cubicBezTo>
                    <a:cubicBezTo>
                      <a:pt x="110" y="335"/>
                      <a:pt x="111" y="323"/>
                      <a:pt x="104" y="316"/>
                    </a:cubicBezTo>
                    <a:cubicBezTo>
                      <a:pt x="88" y="300"/>
                      <a:pt x="47" y="278"/>
                      <a:pt x="47" y="278"/>
                    </a:cubicBezTo>
                    <a:cubicBezTo>
                      <a:pt x="44" y="269"/>
                      <a:pt x="44" y="257"/>
                      <a:pt x="37" y="250"/>
                    </a:cubicBezTo>
                    <a:cubicBezTo>
                      <a:pt x="0" y="213"/>
                      <a:pt x="9" y="272"/>
                      <a:pt x="9" y="212"/>
                    </a:cubicBezTo>
                    <a:close/>
                  </a:path>
                </a:pathLst>
              </a:cu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7174" name="Group 6"/>
              <p:cNvGrpSpPr>
                <a:grpSpLocks/>
              </p:cNvGrpSpPr>
              <p:nvPr/>
            </p:nvGrpSpPr>
            <p:grpSpPr bwMode="auto">
              <a:xfrm>
                <a:off x="4563" y="1623"/>
                <a:ext cx="1010" cy="1038"/>
                <a:chOff x="1596" y="2030"/>
                <a:chExt cx="1225" cy="1284"/>
              </a:xfrm>
            </p:grpSpPr>
            <p:sp>
              <p:nvSpPr>
                <p:cNvPr id="7172" name="Oval 4"/>
                <p:cNvSpPr>
                  <a:spLocks noChangeArrowheads="1"/>
                </p:cNvSpPr>
                <p:nvPr/>
              </p:nvSpPr>
              <p:spPr bwMode="auto">
                <a:xfrm>
                  <a:off x="1624" y="2181"/>
                  <a:ext cx="1095" cy="1133"/>
                </a:xfrm>
                <a:prstGeom prst="ellipse">
                  <a:avLst/>
                </a:prstGeom>
                <a:solidFill>
                  <a:srgbClr val="FFCC99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173" name="Freeform 5"/>
                <p:cNvSpPr>
                  <a:spLocks/>
                </p:cNvSpPr>
                <p:nvPr/>
              </p:nvSpPr>
              <p:spPr bwMode="auto">
                <a:xfrm>
                  <a:off x="1596" y="2030"/>
                  <a:ext cx="1225" cy="726"/>
                </a:xfrm>
                <a:custGeom>
                  <a:avLst/>
                  <a:gdLst>
                    <a:gd name="T0" fmla="*/ 75 w 1225"/>
                    <a:gd name="T1" fmla="*/ 652 h 726"/>
                    <a:gd name="T2" fmla="*/ 132 w 1225"/>
                    <a:gd name="T3" fmla="*/ 529 h 726"/>
                    <a:gd name="T4" fmla="*/ 141 w 1225"/>
                    <a:gd name="T5" fmla="*/ 482 h 726"/>
                    <a:gd name="T6" fmla="*/ 236 w 1225"/>
                    <a:gd name="T7" fmla="*/ 463 h 726"/>
                    <a:gd name="T8" fmla="*/ 226 w 1225"/>
                    <a:gd name="T9" fmla="*/ 387 h 726"/>
                    <a:gd name="T10" fmla="*/ 198 w 1225"/>
                    <a:gd name="T11" fmla="*/ 368 h 726"/>
                    <a:gd name="T12" fmla="*/ 283 w 1225"/>
                    <a:gd name="T13" fmla="*/ 312 h 726"/>
                    <a:gd name="T14" fmla="*/ 434 w 1225"/>
                    <a:gd name="T15" fmla="*/ 283 h 726"/>
                    <a:gd name="T16" fmla="*/ 462 w 1225"/>
                    <a:gd name="T17" fmla="*/ 312 h 726"/>
                    <a:gd name="T18" fmla="*/ 491 w 1225"/>
                    <a:gd name="T19" fmla="*/ 246 h 726"/>
                    <a:gd name="T20" fmla="*/ 519 w 1225"/>
                    <a:gd name="T21" fmla="*/ 236 h 726"/>
                    <a:gd name="T22" fmla="*/ 604 w 1225"/>
                    <a:gd name="T23" fmla="*/ 302 h 726"/>
                    <a:gd name="T24" fmla="*/ 651 w 1225"/>
                    <a:gd name="T25" fmla="*/ 283 h 726"/>
                    <a:gd name="T26" fmla="*/ 670 w 1225"/>
                    <a:gd name="T27" fmla="*/ 255 h 726"/>
                    <a:gd name="T28" fmla="*/ 727 w 1225"/>
                    <a:gd name="T29" fmla="*/ 236 h 726"/>
                    <a:gd name="T30" fmla="*/ 736 w 1225"/>
                    <a:gd name="T31" fmla="*/ 265 h 726"/>
                    <a:gd name="T32" fmla="*/ 727 w 1225"/>
                    <a:gd name="T33" fmla="*/ 302 h 726"/>
                    <a:gd name="T34" fmla="*/ 755 w 1225"/>
                    <a:gd name="T35" fmla="*/ 340 h 726"/>
                    <a:gd name="T36" fmla="*/ 869 w 1225"/>
                    <a:gd name="T37" fmla="*/ 350 h 726"/>
                    <a:gd name="T38" fmla="*/ 859 w 1225"/>
                    <a:gd name="T39" fmla="*/ 387 h 726"/>
                    <a:gd name="T40" fmla="*/ 850 w 1225"/>
                    <a:gd name="T41" fmla="*/ 425 h 726"/>
                    <a:gd name="T42" fmla="*/ 982 w 1225"/>
                    <a:gd name="T43" fmla="*/ 501 h 726"/>
                    <a:gd name="T44" fmla="*/ 991 w 1225"/>
                    <a:gd name="T45" fmla="*/ 604 h 726"/>
                    <a:gd name="T46" fmla="*/ 1057 w 1225"/>
                    <a:gd name="T47" fmla="*/ 680 h 726"/>
                    <a:gd name="T48" fmla="*/ 1067 w 1225"/>
                    <a:gd name="T49" fmla="*/ 718 h 726"/>
                    <a:gd name="T50" fmla="*/ 1114 w 1225"/>
                    <a:gd name="T51" fmla="*/ 671 h 726"/>
                    <a:gd name="T52" fmla="*/ 1180 w 1225"/>
                    <a:gd name="T53" fmla="*/ 604 h 726"/>
                    <a:gd name="T54" fmla="*/ 1190 w 1225"/>
                    <a:gd name="T55" fmla="*/ 463 h 726"/>
                    <a:gd name="T56" fmla="*/ 1152 w 1225"/>
                    <a:gd name="T57" fmla="*/ 406 h 726"/>
                    <a:gd name="T58" fmla="*/ 1180 w 1225"/>
                    <a:gd name="T59" fmla="*/ 387 h 726"/>
                    <a:gd name="T60" fmla="*/ 1180 w 1225"/>
                    <a:gd name="T61" fmla="*/ 368 h 726"/>
                    <a:gd name="T62" fmla="*/ 1029 w 1225"/>
                    <a:gd name="T63" fmla="*/ 274 h 726"/>
                    <a:gd name="T64" fmla="*/ 982 w 1225"/>
                    <a:gd name="T65" fmla="*/ 151 h 726"/>
                    <a:gd name="T66" fmla="*/ 840 w 1225"/>
                    <a:gd name="T67" fmla="*/ 132 h 726"/>
                    <a:gd name="T68" fmla="*/ 831 w 1225"/>
                    <a:gd name="T69" fmla="*/ 95 h 726"/>
                    <a:gd name="T70" fmla="*/ 708 w 1225"/>
                    <a:gd name="T71" fmla="*/ 95 h 726"/>
                    <a:gd name="T72" fmla="*/ 642 w 1225"/>
                    <a:gd name="T73" fmla="*/ 0 h 726"/>
                    <a:gd name="T74" fmla="*/ 491 w 1225"/>
                    <a:gd name="T75" fmla="*/ 19 h 726"/>
                    <a:gd name="T76" fmla="*/ 453 w 1225"/>
                    <a:gd name="T77" fmla="*/ 28 h 726"/>
                    <a:gd name="T78" fmla="*/ 406 w 1225"/>
                    <a:gd name="T79" fmla="*/ 104 h 726"/>
                    <a:gd name="T80" fmla="*/ 245 w 1225"/>
                    <a:gd name="T81" fmla="*/ 170 h 726"/>
                    <a:gd name="T82" fmla="*/ 141 w 1225"/>
                    <a:gd name="T83" fmla="*/ 265 h 726"/>
                    <a:gd name="T84" fmla="*/ 123 w 1225"/>
                    <a:gd name="T85" fmla="*/ 302 h 726"/>
                    <a:gd name="T86" fmla="*/ 113 w 1225"/>
                    <a:gd name="T87" fmla="*/ 359 h 726"/>
                    <a:gd name="T88" fmla="*/ 85 w 1225"/>
                    <a:gd name="T89" fmla="*/ 378 h 726"/>
                    <a:gd name="T90" fmla="*/ 47 w 1225"/>
                    <a:gd name="T91" fmla="*/ 416 h 726"/>
                    <a:gd name="T92" fmla="*/ 0 w 1225"/>
                    <a:gd name="T93" fmla="*/ 510 h 726"/>
                    <a:gd name="T94" fmla="*/ 47 w 1225"/>
                    <a:gd name="T95" fmla="*/ 652 h 726"/>
                    <a:gd name="T96" fmla="*/ 85 w 1225"/>
                    <a:gd name="T97" fmla="*/ 661 h 726"/>
                    <a:gd name="T98" fmla="*/ 75 w 1225"/>
                    <a:gd name="T99" fmla="*/ 652 h 7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1225" h="726">
                      <a:moveTo>
                        <a:pt x="75" y="652"/>
                      </a:moveTo>
                      <a:cubicBezTo>
                        <a:pt x="100" y="613"/>
                        <a:pt x="111" y="570"/>
                        <a:pt x="132" y="529"/>
                      </a:cubicBezTo>
                      <a:cubicBezTo>
                        <a:pt x="135" y="513"/>
                        <a:pt x="131" y="494"/>
                        <a:pt x="141" y="482"/>
                      </a:cubicBezTo>
                      <a:cubicBezTo>
                        <a:pt x="146" y="475"/>
                        <a:pt x="225" y="465"/>
                        <a:pt x="236" y="463"/>
                      </a:cubicBezTo>
                      <a:cubicBezTo>
                        <a:pt x="233" y="438"/>
                        <a:pt x="235" y="411"/>
                        <a:pt x="226" y="387"/>
                      </a:cubicBezTo>
                      <a:cubicBezTo>
                        <a:pt x="222" y="377"/>
                        <a:pt x="198" y="379"/>
                        <a:pt x="198" y="368"/>
                      </a:cubicBezTo>
                      <a:cubicBezTo>
                        <a:pt x="198" y="342"/>
                        <a:pt x="265" y="318"/>
                        <a:pt x="283" y="312"/>
                      </a:cubicBezTo>
                      <a:cubicBezTo>
                        <a:pt x="366" y="257"/>
                        <a:pt x="317" y="272"/>
                        <a:pt x="434" y="283"/>
                      </a:cubicBezTo>
                      <a:cubicBezTo>
                        <a:pt x="443" y="293"/>
                        <a:pt x="449" y="312"/>
                        <a:pt x="462" y="312"/>
                      </a:cubicBezTo>
                      <a:cubicBezTo>
                        <a:pt x="479" y="312"/>
                        <a:pt x="488" y="250"/>
                        <a:pt x="491" y="246"/>
                      </a:cubicBezTo>
                      <a:cubicBezTo>
                        <a:pt x="497" y="238"/>
                        <a:pt x="510" y="239"/>
                        <a:pt x="519" y="236"/>
                      </a:cubicBezTo>
                      <a:cubicBezTo>
                        <a:pt x="572" y="250"/>
                        <a:pt x="566" y="264"/>
                        <a:pt x="604" y="302"/>
                      </a:cubicBezTo>
                      <a:cubicBezTo>
                        <a:pt x="620" y="296"/>
                        <a:pt x="637" y="293"/>
                        <a:pt x="651" y="283"/>
                      </a:cubicBezTo>
                      <a:cubicBezTo>
                        <a:pt x="660" y="276"/>
                        <a:pt x="661" y="262"/>
                        <a:pt x="670" y="255"/>
                      </a:cubicBezTo>
                      <a:cubicBezTo>
                        <a:pt x="686" y="243"/>
                        <a:pt x="708" y="243"/>
                        <a:pt x="727" y="236"/>
                      </a:cubicBezTo>
                      <a:cubicBezTo>
                        <a:pt x="730" y="246"/>
                        <a:pt x="736" y="255"/>
                        <a:pt x="736" y="265"/>
                      </a:cubicBezTo>
                      <a:cubicBezTo>
                        <a:pt x="736" y="278"/>
                        <a:pt x="724" y="290"/>
                        <a:pt x="727" y="302"/>
                      </a:cubicBezTo>
                      <a:cubicBezTo>
                        <a:pt x="731" y="317"/>
                        <a:pt x="746" y="327"/>
                        <a:pt x="755" y="340"/>
                      </a:cubicBezTo>
                      <a:cubicBezTo>
                        <a:pt x="791" y="333"/>
                        <a:pt x="836" y="317"/>
                        <a:pt x="869" y="350"/>
                      </a:cubicBezTo>
                      <a:cubicBezTo>
                        <a:pt x="878" y="359"/>
                        <a:pt x="862" y="375"/>
                        <a:pt x="859" y="387"/>
                      </a:cubicBezTo>
                      <a:cubicBezTo>
                        <a:pt x="856" y="400"/>
                        <a:pt x="853" y="412"/>
                        <a:pt x="850" y="425"/>
                      </a:cubicBezTo>
                      <a:cubicBezTo>
                        <a:pt x="875" y="582"/>
                        <a:pt x="820" y="351"/>
                        <a:pt x="982" y="501"/>
                      </a:cubicBezTo>
                      <a:cubicBezTo>
                        <a:pt x="1007" y="524"/>
                        <a:pt x="986" y="570"/>
                        <a:pt x="991" y="604"/>
                      </a:cubicBezTo>
                      <a:cubicBezTo>
                        <a:pt x="998" y="658"/>
                        <a:pt x="1005" y="645"/>
                        <a:pt x="1057" y="680"/>
                      </a:cubicBezTo>
                      <a:cubicBezTo>
                        <a:pt x="1060" y="693"/>
                        <a:pt x="1055" y="712"/>
                        <a:pt x="1067" y="718"/>
                      </a:cubicBezTo>
                      <a:cubicBezTo>
                        <a:pt x="1082" y="726"/>
                        <a:pt x="1111" y="675"/>
                        <a:pt x="1114" y="671"/>
                      </a:cubicBezTo>
                      <a:cubicBezTo>
                        <a:pt x="1128" y="613"/>
                        <a:pt x="1134" y="635"/>
                        <a:pt x="1180" y="604"/>
                      </a:cubicBezTo>
                      <a:cubicBezTo>
                        <a:pt x="1209" y="548"/>
                        <a:pt x="1216" y="551"/>
                        <a:pt x="1190" y="463"/>
                      </a:cubicBezTo>
                      <a:cubicBezTo>
                        <a:pt x="1184" y="441"/>
                        <a:pt x="1152" y="406"/>
                        <a:pt x="1152" y="406"/>
                      </a:cubicBezTo>
                      <a:cubicBezTo>
                        <a:pt x="1161" y="400"/>
                        <a:pt x="1170" y="392"/>
                        <a:pt x="1180" y="387"/>
                      </a:cubicBezTo>
                      <a:cubicBezTo>
                        <a:pt x="1210" y="372"/>
                        <a:pt x="1225" y="384"/>
                        <a:pt x="1180" y="368"/>
                      </a:cubicBezTo>
                      <a:cubicBezTo>
                        <a:pt x="1144" y="315"/>
                        <a:pt x="1089" y="288"/>
                        <a:pt x="1029" y="274"/>
                      </a:cubicBezTo>
                      <a:cubicBezTo>
                        <a:pt x="1022" y="219"/>
                        <a:pt x="1028" y="182"/>
                        <a:pt x="982" y="151"/>
                      </a:cubicBezTo>
                      <a:cubicBezTo>
                        <a:pt x="931" y="169"/>
                        <a:pt x="884" y="161"/>
                        <a:pt x="840" y="132"/>
                      </a:cubicBezTo>
                      <a:cubicBezTo>
                        <a:pt x="837" y="120"/>
                        <a:pt x="838" y="106"/>
                        <a:pt x="831" y="95"/>
                      </a:cubicBezTo>
                      <a:cubicBezTo>
                        <a:pt x="804" y="55"/>
                        <a:pt x="743" y="86"/>
                        <a:pt x="708" y="95"/>
                      </a:cubicBezTo>
                      <a:cubicBezTo>
                        <a:pt x="653" y="61"/>
                        <a:pt x="656" y="58"/>
                        <a:pt x="642" y="0"/>
                      </a:cubicBezTo>
                      <a:cubicBezTo>
                        <a:pt x="592" y="6"/>
                        <a:pt x="541" y="12"/>
                        <a:pt x="491" y="19"/>
                      </a:cubicBezTo>
                      <a:cubicBezTo>
                        <a:pt x="478" y="21"/>
                        <a:pt x="463" y="20"/>
                        <a:pt x="453" y="28"/>
                      </a:cubicBezTo>
                      <a:cubicBezTo>
                        <a:pt x="430" y="47"/>
                        <a:pt x="428" y="84"/>
                        <a:pt x="406" y="104"/>
                      </a:cubicBezTo>
                      <a:cubicBezTo>
                        <a:pt x="347" y="157"/>
                        <a:pt x="320" y="161"/>
                        <a:pt x="245" y="170"/>
                      </a:cubicBezTo>
                      <a:cubicBezTo>
                        <a:pt x="178" y="264"/>
                        <a:pt x="219" y="214"/>
                        <a:pt x="141" y="265"/>
                      </a:cubicBezTo>
                      <a:cubicBezTo>
                        <a:pt x="135" y="277"/>
                        <a:pt x="127" y="289"/>
                        <a:pt x="123" y="302"/>
                      </a:cubicBezTo>
                      <a:cubicBezTo>
                        <a:pt x="117" y="320"/>
                        <a:pt x="122" y="342"/>
                        <a:pt x="113" y="359"/>
                      </a:cubicBezTo>
                      <a:cubicBezTo>
                        <a:pt x="108" y="369"/>
                        <a:pt x="94" y="371"/>
                        <a:pt x="85" y="378"/>
                      </a:cubicBezTo>
                      <a:cubicBezTo>
                        <a:pt x="71" y="390"/>
                        <a:pt x="60" y="403"/>
                        <a:pt x="47" y="416"/>
                      </a:cubicBezTo>
                      <a:cubicBezTo>
                        <a:pt x="36" y="451"/>
                        <a:pt x="21" y="480"/>
                        <a:pt x="0" y="510"/>
                      </a:cubicBezTo>
                      <a:cubicBezTo>
                        <a:pt x="69" y="535"/>
                        <a:pt x="19" y="584"/>
                        <a:pt x="47" y="652"/>
                      </a:cubicBezTo>
                      <a:cubicBezTo>
                        <a:pt x="52" y="664"/>
                        <a:pt x="72" y="661"/>
                        <a:pt x="85" y="661"/>
                      </a:cubicBezTo>
                      <a:cubicBezTo>
                        <a:pt x="89" y="661"/>
                        <a:pt x="78" y="655"/>
                        <a:pt x="75" y="652"/>
                      </a:cubicBezTo>
                      <a:close/>
                    </a:path>
                  </a:pathLst>
                </a:custGeom>
                <a:solidFill>
                  <a:srgbClr val="9933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7177" name="Group 9"/>
              <p:cNvGrpSpPr>
                <a:grpSpLocks/>
              </p:cNvGrpSpPr>
              <p:nvPr/>
            </p:nvGrpSpPr>
            <p:grpSpPr bwMode="auto">
              <a:xfrm>
                <a:off x="4772" y="2043"/>
                <a:ext cx="133" cy="145"/>
                <a:chOff x="1850" y="2550"/>
                <a:chExt cx="161" cy="179"/>
              </a:xfrm>
            </p:grpSpPr>
            <p:sp>
              <p:nvSpPr>
                <p:cNvPr id="7175" name="Oval 7"/>
                <p:cNvSpPr>
                  <a:spLocks noChangeArrowheads="1"/>
                </p:cNvSpPr>
                <p:nvPr/>
              </p:nvSpPr>
              <p:spPr bwMode="auto">
                <a:xfrm>
                  <a:off x="1851" y="2550"/>
                  <a:ext cx="160" cy="179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176" name="Oval 8"/>
                <p:cNvSpPr>
                  <a:spLocks noChangeArrowheads="1"/>
                </p:cNvSpPr>
                <p:nvPr/>
              </p:nvSpPr>
              <p:spPr bwMode="auto">
                <a:xfrm>
                  <a:off x="1850" y="2606"/>
                  <a:ext cx="76" cy="76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178" name="Group 10"/>
              <p:cNvGrpSpPr>
                <a:grpSpLocks/>
              </p:cNvGrpSpPr>
              <p:nvPr/>
            </p:nvGrpSpPr>
            <p:grpSpPr bwMode="auto">
              <a:xfrm>
                <a:off x="5062" y="2045"/>
                <a:ext cx="133" cy="145"/>
                <a:chOff x="1850" y="2550"/>
                <a:chExt cx="161" cy="179"/>
              </a:xfrm>
            </p:grpSpPr>
            <p:sp>
              <p:nvSpPr>
                <p:cNvPr id="7179" name="Oval 11"/>
                <p:cNvSpPr>
                  <a:spLocks noChangeArrowheads="1"/>
                </p:cNvSpPr>
                <p:nvPr/>
              </p:nvSpPr>
              <p:spPr bwMode="auto">
                <a:xfrm>
                  <a:off x="1851" y="2550"/>
                  <a:ext cx="160" cy="179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180" name="Oval 12"/>
                <p:cNvSpPr>
                  <a:spLocks noChangeArrowheads="1"/>
                </p:cNvSpPr>
                <p:nvPr/>
              </p:nvSpPr>
              <p:spPr bwMode="auto">
                <a:xfrm>
                  <a:off x="1850" y="2606"/>
                  <a:ext cx="76" cy="76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7182" name="Oval 14"/>
              <p:cNvSpPr>
                <a:spLocks noChangeArrowheads="1"/>
              </p:cNvSpPr>
              <p:nvPr/>
            </p:nvSpPr>
            <p:spPr bwMode="auto">
              <a:xfrm>
                <a:off x="4945" y="2211"/>
                <a:ext cx="62" cy="99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185" name="Freeform 17"/>
              <p:cNvSpPr>
                <a:spLocks/>
              </p:cNvSpPr>
              <p:nvPr/>
            </p:nvSpPr>
            <p:spPr bwMode="auto">
              <a:xfrm>
                <a:off x="4218" y="2753"/>
                <a:ext cx="1414" cy="1019"/>
              </a:xfrm>
              <a:custGeom>
                <a:avLst/>
                <a:gdLst>
                  <a:gd name="T0" fmla="*/ 787 w 1716"/>
                  <a:gd name="T1" fmla="*/ 38 h 1261"/>
                  <a:gd name="T2" fmla="*/ 853 w 1716"/>
                  <a:gd name="T3" fmla="*/ 76 h 1261"/>
                  <a:gd name="T4" fmla="*/ 881 w 1716"/>
                  <a:gd name="T5" fmla="*/ 104 h 1261"/>
                  <a:gd name="T6" fmla="*/ 966 w 1716"/>
                  <a:gd name="T7" fmla="*/ 142 h 1261"/>
                  <a:gd name="T8" fmla="*/ 1127 w 1716"/>
                  <a:gd name="T9" fmla="*/ 132 h 1261"/>
                  <a:gd name="T10" fmla="*/ 1174 w 1716"/>
                  <a:gd name="T11" fmla="*/ 85 h 1261"/>
                  <a:gd name="T12" fmla="*/ 1230 w 1716"/>
                  <a:gd name="T13" fmla="*/ 47 h 1261"/>
                  <a:gd name="T14" fmla="*/ 1363 w 1716"/>
                  <a:gd name="T15" fmla="*/ 9 h 1261"/>
                  <a:gd name="T16" fmla="*/ 1495 w 1716"/>
                  <a:gd name="T17" fmla="*/ 19 h 1261"/>
                  <a:gd name="T18" fmla="*/ 1561 w 1716"/>
                  <a:gd name="T19" fmla="*/ 151 h 1261"/>
                  <a:gd name="T20" fmla="*/ 1589 w 1716"/>
                  <a:gd name="T21" fmla="*/ 425 h 1261"/>
                  <a:gd name="T22" fmla="*/ 1618 w 1716"/>
                  <a:gd name="T23" fmla="*/ 585 h 1261"/>
                  <a:gd name="T24" fmla="*/ 1646 w 1716"/>
                  <a:gd name="T25" fmla="*/ 793 h 1261"/>
                  <a:gd name="T26" fmla="*/ 1703 w 1716"/>
                  <a:gd name="T27" fmla="*/ 1020 h 1261"/>
                  <a:gd name="T28" fmla="*/ 1712 w 1716"/>
                  <a:gd name="T29" fmla="*/ 1058 h 1261"/>
                  <a:gd name="T30" fmla="*/ 1684 w 1716"/>
                  <a:gd name="T31" fmla="*/ 1076 h 1261"/>
                  <a:gd name="T32" fmla="*/ 1561 w 1716"/>
                  <a:gd name="T33" fmla="*/ 1086 h 1261"/>
                  <a:gd name="T34" fmla="*/ 1372 w 1716"/>
                  <a:gd name="T35" fmla="*/ 500 h 1261"/>
                  <a:gd name="T36" fmla="*/ 1334 w 1716"/>
                  <a:gd name="T37" fmla="*/ 406 h 1261"/>
                  <a:gd name="T38" fmla="*/ 1334 w 1716"/>
                  <a:gd name="T39" fmla="*/ 1228 h 1261"/>
                  <a:gd name="T40" fmla="*/ 1230 w 1716"/>
                  <a:gd name="T41" fmla="*/ 1218 h 1261"/>
                  <a:gd name="T42" fmla="*/ 985 w 1716"/>
                  <a:gd name="T43" fmla="*/ 1143 h 1261"/>
                  <a:gd name="T44" fmla="*/ 560 w 1716"/>
                  <a:gd name="T45" fmla="*/ 1143 h 1261"/>
                  <a:gd name="T46" fmla="*/ 569 w 1716"/>
                  <a:gd name="T47" fmla="*/ 1114 h 1261"/>
                  <a:gd name="T48" fmla="*/ 607 w 1716"/>
                  <a:gd name="T49" fmla="*/ 519 h 1261"/>
                  <a:gd name="T50" fmla="*/ 598 w 1716"/>
                  <a:gd name="T51" fmla="*/ 425 h 1261"/>
                  <a:gd name="T52" fmla="*/ 560 w 1716"/>
                  <a:gd name="T53" fmla="*/ 491 h 1261"/>
                  <a:gd name="T54" fmla="*/ 447 w 1716"/>
                  <a:gd name="T55" fmla="*/ 614 h 1261"/>
                  <a:gd name="T56" fmla="*/ 418 w 1716"/>
                  <a:gd name="T57" fmla="*/ 642 h 1261"/>
                  <a:gd name="T58" fmla="*/ 305 w 1716"/>
                  <a:gd name="T59" fmla="*/ 822 h 1261"/>
                  <a:gd name="T60" fmla="*/ 229 w 1716"/>
                  <a:gd name="T61" fmla="*/ 954 h 1261"/>
                  <a:gd name="T62" fmla="*/ 154 w 1716"/>
                  <a:gd name="T63" fmla="*/ 925 h 1261"/>
                  <a:gd name="T64" fmla="*/ 144 w 1716"/>
                  <a:gd name="T65" fmla="*/ 897 h 1261"/>
                  <a:gd name="T66" fmla="*/ 116 w 1716"/>
                  <a:gd name="T67" fmla="*/ 878 h 1261"/>
                  <a:gd name="T68" fmla="*/ 88 w 1716"/>
                  <a:gd name="T69" fmla="*/ 850 h 1261"/>
                  <a:gd name="T70" fmla="*/ 22 w 1716"/>
                  <a:gd name="T71" fmla="*/ 812 h 1261"/>
                  <a:gd name="T72" fmla="*/ 3 w 1716"/>
                  <a:gd name="T73" fmla="*/ 774 h 1261"/>
                  <a:gd name="T74" fmla="*/ 41 w 1716"/>
                  <a:gd name="T75" fmla="*/ 718 h 1261"/>
                  <a:gd name="T76" fmla="*/ 211 w 1716"/>
                  <a:gd name="T77" fmla="*/ 557 h 1261"/>
                  <a:gd name="T78" fmla="*/ 296 w 1716"/>
                  <a:gd name="T79" fmla="*/ 415 h 1261"/>
                  <a:gd name="T80" fmla="*/ 390 w 1716"/>
                  <a:gd name="T81" fmla="*/ 330 h 1261"/>
                  <a:gd name="T82" fmla="*/ 541 w 1716"/>
                  <a:gd name="T83" fmla="*/ 151 h 1261"/>
                  <a:gd name="T84" fmla="*/ 617 w 1716"/>
                  <a:gd name="T85" fmla="*/ 47 h 1261"/>
                  <a:gd name="T86" fmla="*/ 711 w 1716"/>
                  <a:gd name="T87" fmla="*/ 0 h 1261"/>
                  <a:gd name="T88" fmla="*/ 758 w 1716"/>
                  <a:gd name="T89" fmla="*/ 9 h 1261"/>
                  <a:gd name="T90" fmla="*/ 787 w 1716"/>
                  <a:gd name="T91" fmla="*/ 38 h 1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16" h="1261">
                    <a:moveTo>
                      <a:pt x="787" y="38"/>
                    </a:moveTo>
                    <a:cubicBezTo>
                      <a:pt x="808" y="52"/>
                      <a:pt x="832" y="61"/>
                      <a:pt x="853" y="76"/>
                    </a:cubicBezTo>
                    <a:cubicBezTo>
                      <a:pt x="864" y="84"/>
                      <a:pt x="871" y="96"/>
                      <a:pt x="881" y="104"/>
                    </a:cubicBezTo>
                    <a:cubicBezTo>
                      <a:pt x="907" y="125"/>
                      <a:pt x="935" y="131"/>
                      <a:pt x="966" y="142"/>
                    </a:cubicBezTo>
                    <a:cubicBezTo>
                      <a:pt x="1020" y="139"/>
                      <a:pt x="1074" y="140"/>
                      <a:pt x="1127" y="132"/>
                    </a:cubicBezTo>
                    <a:cubicBezTo>
                      <a:pt x="1158" y="127"/>
                      <a:pt x="1155" y="102"/>
                      <a:pt x="1174" y="85"/>
                    </a:cubicBezTo>
                    <a:cubicBezTo>
                      <a:pt x="1191" y="70"/>
                      <a:pt x="1211" y="60"/>
                      <a:pt x="1230" y="47"/>
                    </a:cubicBezTo>
                    <a:cubicBezTo>
                      <a:pt x="1268" y="21"/>
                      <a:pt x="1363" y="9"/>
                      <a:pt x="1363" y="9"/>
                    </a:cubicBezTo>
                    <a:cubicBezTo>
                      <a:pt x="1407" y="12"/>
                      <a:pt x="1453" y="6"/>
                      <a:pt x="1495" y="19"/>
                    </a:cubicBezTo>
                    <a:cubicBezTo>
                      <a:pt x="1515" y="25"/>
                      <a:pt x="1554" y="130"/>
                      <a:pt x="1561" y="151"/>
                    </a:cubicBezTo>
                    <a:cubicBezTo>
                      <a:pt x="1573" y="242"/>
                      <a:pt x="1577" y="334"/>
                      <a:pt x="1589" y="425"/>
                    </a:cubicBezTo>
                    <a:cubicBezTo>
                      <a:pt x="1596" y="479"/>
                      <a:pt x="1612" y="531"/>
                      <a:pt x="1618" y="585"/>
                    </a:cubicBezTo>
                    <a:cubicBezTo>
                      <a:pt x="1626" y="654"/>
                      <a:pt x="1623" y="728"/>
                      <a:pt x="1646" y="793"/>
                    </a:cubicBezTo>
                    <a:cubicBezTo>
                      <a:pt x="1656" y="874"/>
                      <a:pt x="1666" y="947"/>
                      <a:pt x="1703" y="1020"/>
                    </a:cubicBezTo>
                    <a:cubicBezTo>
                      <a:pt x="1706" y="1033"/>
                      <a:pt x="1716" y="1046"/>
                      <a:pt x="1712" y="1058"/>
                    </a:cubicBezTo>
                    <a:cubicBezTo>
                      <a:pt x="1708" y="1069"/>
                      <a:pt x="1695" y="1074"/>
                      <a:pt x="1684" y="1076"/>
                    </a:cubicBezTo>
                    <a:cubicBezTo>
                      <a:pt x="1644" y="1083"/>
                      <a:pt x="1602" y="1083"/>
                      <a:pt x="1561" y="1086"/>
                    </a:cubicBezTo>
                    <a:cubicBezTo>
                      <a:pt x="1188" y="1206"/>
                      <a:pt x="1574" y="637"/>
                      <a:pt x="1372" y="500"/>
                    </a:cubicBezTo>
                    <a:cubicBezTo>
                      <a:pt x="1362" y="467"/>
                      <a:pt x="1345" y="438"/>
                      <a:pt x="1334" y="406"/>
                    </a:cubicBezTo>
                    <a:cubicBezTo>
                      <a:pt x="1335" y="463"/>
                      <a:pt x="1358" y="1148"/>
                      <a:pt x="1334" y="1228"/>
                    </a:cubicBezTo>
                    <a:cubicBezTo>
                      <a:pt x="1324" y="1261"/>
                      <a:pt x="1265" y="1222"/>
                      <a:pt x="1230" y="1218"/>
                    </a:cubicBezTo>
                    <a:cubicBezTo>
                      <a:pt x="1144" y="1207"/>
                      <a:pt x="1066" y="1169"/>
                      <a:pt x="985" y="1143"/>
                    </a:cubicBezTo>
                    <a:cubicBezTo>
                      <a:pt x="918" y="1145"/>
                      <a:pt x="647" y="1162"/>
                      <a:pt x="560" y="1143"/>
                    </a:cubicBezTo>
                    <a:cubicBezTo>
                      <a:pt x="550" y="1141"/>
                      <a:pt x="566" y="1124"/>
                      <a:pt x="569" y="1114"/>
                    </a:cubicBezTo>
                    <a:cubicBezTo>
                      <a:pt x="576" y="920"/>
                      <a:pt x="562" y="710"/>
                      <a:pt x="607" y="519"/>
                    </a:cubicBezTo>
                    <a:cubicBezTo>
                      <a:pt x="604" y="488"/>
                      <a:pt x="616" y="451"/>
                      <a:pt x="598" y="425"/>
                    </a:cubicBezTo>
                    <a:cubicBezTo>
                      <a:pt x="584" y="404"/>
                      <a:pt x="561" y="489"/>
                      <a:pt x="560" y="491"/>
                    </a:cubicBezTo>
                    <a:cubicBezTo>
                      <a:pt x="534" y="543"/>
                      <a:pt x="488" y="573"/>
                      <a:pt x="447" y="614"/>
                    </a:cubicBezTo>
                    <a:cubicBezTo>
                      <a:pt x="437" y="624"/>
                      <a:pt x="418" y="642"/>
                      <a:pt x="418" y="642"/>
                    </a:cubicBezTo>
                    <a:cubicBezTo>
                      <a:pt x="386" y="707"/>
                      <a:pt x="341" y="760"/>
                      <a:pt x="305" y="822"/>
                    </a:cubicBezTo>
                    <a:cubicBezTo>
                      <a:pt x="278" y="869"/>
                      <a:pt x="275" y="924"/>
                      <a:pt x="229" y="954"/>
                    </a:cubicBezTo>
                    <a:cubicBezTo>
                      <a:pt x="215" y="949"/>
                      <a:pt x="160" y="930"/>
                      <a:pt x="154" y="925"/>
                    </a:cubicBezTo>
                    <a:cubicBezTo>
                      <a:pt x="146" y="919"/>
                      <a:pt x="150" y="905"/>
                      <a:pt x="144" y="897"/>
                    </a:cubicBezTo>
                    <a:cubicBezTo>
                      <a:pt x="137" y="888"/>
                      <a:pt x="125" y="885"/>
                      <a:pt x="116" y="878"/>
                    </a:cubicBezTo>
                    <a:cubicBezTo>
                      <a:pt x="106" y="870"/>
                      <a:pt x="99" y="858"/>
                      <a:pt x="88" y="850"/>
                    </a:cubicBezTo>
                    <a:cubicBezTo>
                      <a:pt x="67" y="835"/>
                      <a:pt x="43" y="826"/>
                      <a:pt x="22" y="812"/>
                    </a:cubicBezTo>
                    <a:cubicBezTo>
                      <a:pt x="16" y="799"/>
                      <a:pt x="0" y="788"/>
                      <a:pt x="3" y="774"/>
                    </a:cubicBezTo>
                    <a:cubicBezTo>
                      <a:pt x="7" y="752"/>
                      <a:pt x="28" y="737"/>
                      <a:pt x="41" y="718"/>
                    </a:cubicBezTo>
                    <a:cubicBezTo>
                      <a:pt x="80" y="661"/>
                      <a:pt x="156" y="598"/>
                      <a:pt x="211" y="557"/>
                    </a:cubicBezTo>
                    <a:cubicBezTo>
                      <a:pt x="235" y="521"/>
                      <a:pt x="267" y="444"/>
                      <a:pt x="296" y="415"/>
                    </a:cubicBezTo>
                    <a:cubicBezTo>
                      <a:pt x="325" y="386"/>
                      <a:pt x="363" y="357"/>
                      <a:pt x="390" y="330"/>
                    </a:cubicBezTo>
                    <a:cubicBezTo>
                      <a:pt x="445" y="275"/>
                      <a:pt x="475" y="196"/>
                      <a:pt x="541" y="151"/>
                    </a:cubicBezTo>
                    <a:cubicBezTo>
                      <a:pt x="558" y="105"/>
                      <a:pt x="577" y="73"/>
                      <a:pt x="617" y="47"/>
                    </a:cubicBezTo>
                    <a:cubicBezTo>
                      <a:pt x="643" y="6"/>
                      <a:pt x="663" y="9"/>
                      <a:pt x="711" y="0"/>
                    </a:cubicBezTo>
                    <a:cubicBezTo>
                      <a:pt x="727" y="3"/>
                      <a:pt x="745" y="0"/>
                      <a:pt x="758" y="9"/>
                    </a:cubicBezTo>
                    <a:cubicBezTo>
                      <a:pt x="810" y="44"/>
                      <a:pt x="733" y="38"/>
                      <a:pt x="787" y="38"/>
                    </a:cubicBezTo>
                    <a:close/>
                  </a:path>
                </a:pathLst>
              </a:custGeom>
              <a:solidFill>
                <a:srgbClr val="99336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189" name="Freeform 21"/>
              <p:cNvSpPr>
                <a:spLocks/>
              </p:cNvSpPr>
              <p:nvPr/>
            </p:nvSpPr>
            <p:spPr bwMode="auto">
              <a:xfrm>
                <a:off x="4844" y="2404"/>
                <a:ext cx="265" cy="75"/>
              </a:xfrm>
              <a:custGeom>
                <a:avLst/>
                <a:gdLst>
                  <a:gd name="T0" fmla="*/ 0 w 265"/>
                  <a:gd name="T1" fmla="*/ 13 h 75"/>
                  <a:gd name="T2" fmla="*/ 179 w 265"/>
                  <a:gd name="T3" fmla="*/ 4 h 75"/>
                  <a:gd name="T4" fmla="*/ 255 w 265"/>
                  <a:gd name="T5" fmla="*/ 13 h 75"/>
                  <a:gd name="T6" fmla="*/ 227 w 265"/>
                  <a:gd name="T7" fmla="*/ 32 h 75"/>
                  <a:gd name="T8" fmla="*/ 113 w 265"/>
                  <a:gd name="T9" fmla="*/ 70 h 75"/>
                  <a:gd name="T10" fmla="*/ 0 w 265"/>
                  <a:gd name="T11" fmla="*/ 13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5" h="75">
                    <a:moveTo>
                      <a:pt x="0" y="13"/>
                    </a:moveTo>
                    <a:cubicBezTo>
                      <a:pt x="60" y="10"/>
                      <a:pt x="119" y="4"/>
                      <a:pt x="179" y="4"/>
                    </a:cubicBezTo>
                    <a:cubicBezTo>
                      <a:pt x="205" y="4"/>
                      <a:pt x="233" y="0"/>
                      <a:pt x="255" y="13"/>
                    </a:cubicBezTo>
                    <a:cubicBezTo>
                      <a:pt x="265" y="19"/>
                      <a:pt x="237" y="27"/>
                      <a:pt x="227" y="32"/>
                    </a:cubicBezTo>
                    <a:cubicBezTo>
                      <a:pt x="193" y="47"/>
                      <a:pt x="149" y="59"/>
                      <a:pt x="113" y="70"/>
                    </a:cubicBezTo>
                    <a:cubicBezTo>
                      <a:pt x="24" y="61"/>
                      <a:pt x="33" y="75"/>
                      <a:pt x="0" y="13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7193" name="AutoShape 25"/>
          <p:cNvSpPr>
            <a:spLocks noChangeArrowheads="1"/>
          </p:cNvSpPr>
          <p:nvPr/>
        </p:nvSpPr>
        <p:spPr bwMode="auto">
          <a:xfrm>
            <a:off x="3913188" y="4646613"/>
            <a:ext cx="1273175" cy="1665287"/>
          </a:xfrm>
          <a:prstGeom prst="foldedCorner">
            <a:avLst>
              <a:gd name="adj" fmla="val 12500"/>
            </a:avLst>
          </a:pr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7197" name="Group 29"/>
          <p:cNvGrpSpPr>
            <a:grpSpLocks/>
          </p:cNvGrpSpPr>
          <p:nvPr/>
        </p:nvGrpSpPr>
        <p:grpSpPr bwMode="auto">
          <a:xfrm>
            <a:off x="1992313" y="4303713"/>
            <a:ext cx="2668587" cy="688975"/>
            <a:chOff x="1255" y="2711"/>
            <a:chExt cx="1681" cy="434"/>
          </a:xfrm>
        </p:grpSpPr>
        <p:sp>
          <p:nvSpPr>
            <p:cNvPr id="7194" name="AutoShape 26"/>
            <p:cNvSpPr>
              <a:spLocks noChangeArrowheads="1"/>
            </p:cNvSpPr>
            <p:nvPr/>
          </p:nvSpPr>
          <p:spPr bwMode="auto">
            <a:xfrm rot="1913516">
              <a:off x="1307" y="2711"/>
              <a:ext cx="1199" cy="434"/>
            </a:xfrm>
            <a:prstGeom prst="rightArrow">
              <a:avLst>
                <a:gd name="adj1" fmla="val 0"/>
                <a:gd name="adj2" fmla="val 41274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95" name="Rectangle 27"/>
            <p:cNvSpPr>
              <a:spLocks noChangeArrowheads="1"/>
            </p:cNvSpPr>
            <p:nvPr/>
          </p:nvSpPr>
          <p:spPr bwMode="auto">
            <a:xfrm rot="1913516">
              <a:off x="1255" y="3004"/>
              <a:ext cx="1681" cy="66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7198" name="Group 30"/>
          <p:cNvGrpSpPr>
            <a:grpSpLocks/>
          </p:cNvGrpSpPr>
          <p:nvPr/>
        </p:nvGrpSpPr>
        <p:grpSpPr bwMode="auto">
          <a:xfrm rot="17647786">
            <a:off x="4360069" y="4279106"/>
            <a:ext cx="2994025" cy="722313"/>
            <a:chOff x="1255" y="2711"/>
            <a:chExt cx="1681" cy="434"/>
          </a:xfrm>
        </p:grpSpPr>
        <p:sp>
          <p:nvSpPr>
            <p:cNvPr id="7199" name="AutoShape 31"/>
            <p:cNvSpPr>
              <a:spLocks noChangeArrowheads="1"/>
            </p:cNvSpPr>
            <p:nvPr/>
          </p:nvSpPr>
          <p:spPr bwMode="auto">
            <a:xfrm rot="1913516">
              <a:off x="1307" y="2711"/>
              <a:ext cx="1199" cy="434"/>
            </a:xfrm>
            <a:prstGeom prst="rightArrow">
              <a:avLst>
                <a:gd name="adj1" fmla="val 0"/>
                <a:gd name="adj2" fmla="val 41274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00" name="Rectangle 32"/>
            <p:cNvSpPr>
              <a:spLocks noChangeArrowheads="1"/>
            </p:cNvSpPr>
            <p:nvPr/>
          </p:nvSpPr>
          <p:spPr bwMode="auto">
            <a:xfrm rot="1913516">
              <a:off x="1255" y="3004"/>
              <a:ext cx="1681" cy="66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7201" name="Text Box 33"/>
          <p:cNvSpPr txBox="1">
            <a:spLocks noChangeArrowheads="1"/>
          </p:cNvSpPr>
          <p:nvPr/>
        </p:nvSpPr>
        <p:spPr bwMode="auto">
          <a:xfrm>
            <a:off x="4078288" y="4781550"/>
            <a:ext cx="10350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>
                <a:solidFill>
                  <a:schemeClr val="tx1"/>
                </a:solidFill>
                <a:latin typeface="Times New Roman" charset="0"/>
              </a:rPr>
              <a:t>Homework</a:t>
            </a:r>
          </a:p>
        </p:txBody>
      </p:sp>
    </p:spTree>
  </p:cSld>
  <p:clrMapOvr>
    <a:masterClrMapping/>
  </p:clrMapOvr>
  <p:transition xmlns:p14="http://schemas.microsoft.com/office/powerpoint/2010/main" advClick="0" advTm="10032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382000" cy="768350"/>
          </a:xfrm>
        </p:spPr>
        <p:txBody>
          <a:bodyPr/>
          <a:lstStyle/>
          <a:p>
            <a:r>
              <a:rPr lang="en-GB"/>
              <a:t>Using mirrors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95313" y="1246188"/>
            <a:ext cx="7772400" cy="696912"/>
          </a:xfrm>
        </p:spPr>
        <p:txBody>
          <a:bodyPr/>
          <a:lstStyle/>
          <a:p>
            <a:r>
              <a:rPr lang="en-GB"/>
              <a:t>Two examples:</a:t>
            </a:r>
          </a:p>
        </p:txBody>
      </p:sp>
      <p:grpSp>
        <p:nvGrpSpPr>
          <p:cNvPr id="14361" name="Group 25"/>
          <p:cNvGrpSpPr>
            <a:grpSpLocks/>
          </p:cNvGrpSpPr>
          <p:nvPr/>
        </p:nvGrpSpPr>
        <p:grpSpPr bwMode="auto">
          <a:xfrm rot="-2700000">
            <a:off x="1431925" y="4292600"/>
            <a:ext cx="1347788" cy="98425"/>
            <a:chOff x="528" y="2976"/>
            <a:chExt cx="4644" cy="198"/>
          </a:xfrm>
        </p:grpSpPr>
        <p:sp>
          <p:nvSpPr>
            <p:cNvPr id="14362" name="Line 26"/>
            <p:cNvSpPr>
              <a:spLocks noChangeShapeType="1"/>
            </p:cNvSpPr>
            <p:nvPr/>
          </p:nvSpPr>
          <p:spPr bwMode="auto">
            <a:xfrm>
              <a:off x="528" y="2976"/>
              <a:ext cx="4644" cy="0"/>
            </a:xfrm>
            <a:prstGeom prst="line">
              <a:avLst/>
            </a:prstGeom>
            <a:noFill/>
            <a:ln w="254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63" name="Line 27"/>
            <p:cNvSpPr>
              <a:spLocks noChangeShapeType="1"/>
            </p:cNvSpPr>
            <p:nvPr/>
          </p:nvSpPr>
          <p:spPr bwMode="auto">
            <a:xfrm flipH="1">
              <a:off x="528" y="2976"/>
              <a:ext cx="198" cy="19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64" name="Line 28"/>
            <p:cNvSpPr>
              <a:spLocks noChangeShapeType="1"/>
            </p:cNvSpPr>
            <p:nvPr/>
          </p:nvSpPr>
          <p:spPr bwMode="auto">
            <a:xfrm flipH="1">
              <a:off x="768" y="2976"/>
              <a:ext cx="198" cy="19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65" name="Line 29"/>
            <p:cNvSpPr>
              <a:spLocks noChangeShapeType="1"/>
            </p:cNvSpPr>
            <p:nvPr/>
          </p:nvSpPr>
          <p:spPr bwMode="auto">
            <a:xfrm flipH="1">
              <a:off x="1008" y="2976"/>
              <a:ext cx="198" cy="19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66" name="Line 30"/>
            <p:cNvSpPr>
              <a:spLocks noChangeShapeType="1"/>
            </p:cNvSpPr>
            <p:nvPr/>
          </p:nvSpPr>
          <p:spPr bwMode="auto">
            <a:xfrm flipH="1">
              <a:off x="1248" y="2976"/>
              <a:ext cx="198" cy="19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67" name="Line 31"/>
            <p:cNvSpPr>
              <a:spLocks noChangeShapeType="1"/>
            </p:cNvSpPr>
            <p:nvPr/>
          </p:nvSpPr>
          <p:spPr bwMode="auto">
            <a:xfrm flipH="1">
              <a:off x="1488" y="2976"/>
              <a:ext cx="198" cy="19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68" name="Line 32"/>
            <p:cNvSpPr>
              <a:spLocks noChangeShapeType="1"/>
            </p:cNvSpPr>
            <p:nvPr/>
          </p:nvSpPr>
          <p:spPr bwMode="auto">
            <a:xfrm flipH="1">
              <a:off x="1728" y="2976"/>
              <a:ext cx="198" cy="19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69" name="Line 33"/>
            <p:cNvSpPr>
              <a:spLocks noChangeShapeType="1"/>
            </p:cNvSpPr>
            <p:nvPr/>
          </p:nvSpPr>
          <p:spPr bwMode="auto">
            <a:xfrm flipH="1">
              <a:off x="1968" y="2976"/>
              <a:ext cx="198" cy="19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70" name="Line 34"/>
            <p:cNvSpPr>
              <a:spLocks noChangeShapeType="1"/>
            </p:cNvSpPr>
            <p:nvPr/>
          </p:nvSpPr>
          <p:spPr bwMode="auto">
            <a:xfrm flipH="1">
              <a:off x="2208" y="2976"/>
              <a:ext cx="198" cy="19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71" name="Line 35"/>
            <p:cNvSpPr>
              <a:spLocks noChangeShapeType="1"/>
            </p:cNvSpPr>
            <p:nvPr/>
          </p:nvSpPr>
          <p:spPr bwMode="auto">
            <a:xfrm flipH="1">
              <a:off x="2448" y="2976"/>
              <a:ext cx="198" cy="19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72" name="Line 36"/>
            <p:cNvSpPr>
              <a:spLocks noChangeShapeType="1"/>
            </p:cNvSpPr>
            <p:nvPr/>
          </p:nvSpPr>
          <p:spPr bwMode="auto">
            <a:xfrm flipH="1">
              <a:off x="2688" y="2976"/>
              <a:ext cx="198" cy="19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73" name="Line 37"/>
            <p:cNvSpPr>
              <a:spLocks noChangeShapeType="1"/>
            </p:cNvSpPr>
            <p:nvPr/>
          </p:nvSpPr>
          <p:spPr bwMode="auto">
            <a:xfrm flipH="1">
              <a:off x="2928" y="2976"/>
              <a:ext cx="198" cy="19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74" name="Line 38"/>
            <p:cNvSpPr>
              <a:spLocks noChangeShapeType="1"/>
            </p:cNvSpPr>
            <p:nvPr/>
          </p:nvSpPr>
          <p:spPr bwMode="auto">
            <a:xfrm flipH="1">
              <a:off x="3168" y="2976"/>
              <a:ext cx="198" cy="19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75" name="Line 39"/>
            <p:cNvSpPr>
              <a:spLocks noChangeShapeType="1"/>
            </p:cNvSpPr>
            <p:nvPr/>
          </p:nvSpPr>
          <p:spPr bwMode="auto">
            <a:xfrm flipH="1">
              <a:off x="4368" y="2976"/>
              <a:ext cx="198" cy="19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76" name="Line 40"/>
            <p:cNvSpPr>
              <a:spLocks noChangeShapeType="1"/>
            </p:cNvSpPr>
            <p:nvPr/>
          </p:nvSpPr>
          <p:spPr bwMode="auto">
            <a:xfrm flipH="1">
              <a:off x="4128" y="2976"/>
              <a:ext cx="198" cy="19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77" name="Line 41"/>
            <p:cNvSpPr>
              <a:spLocks noChangeShapeType="1"/>
            </p:cNvSpPr>
            <p:nvPr/>
          </p:nvSpPr>
          <p:spPr bwMode="auto">
            <a:xfrm flipH="1">
              <a:off x="3888" y="2976"/>
              <a:ext cx="198" cy="19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78" name="Line 42"/>
            <p:cNvSpPr>
              <a:spLocks noChangeShapeType="1"/>
            </p:cNvSpPr>
            <p:nvPr/>
          </p:nvSpPr>
          <p:spPr bwMode="auto">
            <a:xfrm flipH="1">
              <a:off x="3648" y="2976"/>
              <a:ext cx="198" cy="19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79" name="Line 43"/>
            <p:cNvSpPr>
              <a:spLocks noChangeShapeType="1"/>
            </p:cNvSpPr>
            <p:nvPr/>
          </p:nvSpPr>
          <p:spPr bwMode="auto">
            <a:xfrm flipH="1">
              <a:off x="3408" y="2976"/>
              <a:ext cx="198" cy="19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80" name="Line 44"/>
            <p:cNvSpPr>
              <a:spLocks noChangeShapeType="1"/>
            </p:cNvSpPr>
            <p:nvPr/>
          </p:nvSpPr>
          <p:spPr bwMode="auto">
            <a:xfrm flipH="1">
              <a:off x="4848" y="2976"/>
              <a:ext cx="198" cy="19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81" name="Line 45"/>
            <p:cNvSpPr>
              <a:spLocks noChangeShapeType="1"/>
            </p:cNvSpPr>
            <p:nvPr/>
          </p:nvSpPr>
          <p:spPr bwMode="auto">
            <a:xfrm flipH="1">
              <a:off x="4608" y="2976"/>
              <a:ext cx="198" cy="19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4401" name="Group 65"/>
          <p:cNvGrpSpPr>
            <a:grpSpLocks/>
          </p:cNvGrpSpPr>
          <p:nvPr/>
        </p:nvGrpSpPr>
        <p:grpSpPr bwMode="auto">
          <a:xfrm flipH="1">
            <a:off x="366713" y="4154488"/>
            <a:ext cx="912812" cy="1885950"/>
            <a:chOff x="288" y="96"/>
            <a:chExt cx="1387" cy="2831"/>
          </a:xfrm>
        </p:grpSpPr>
        <p:sp>
          <p:nvSpPr>
            <p:cNvPr id="14402" name="Freeform 66"/>
            <p:cNvSpPr>
              <a:spLocks/>
            </p:cNvSpPr>
            <p:nvPr/>
          </p:nvSpPr>
          <p:spPr bwMode="auto">
            <a:xfrm>
              <a:off x="288" y="1627"/>
              <a:ext cx="279" cy="302"/>
            </a:xfrm>
            <a:custGeom>
              <a:avLst/>
              <a:gdLst>
                <a:gd name="T0" fmla="*/ 147 w 279"/>
                <a:gd name="T1" fmla="*/ 0 h 302"/>
                <a:gd name="T2" fmla="*/ 33 w 279"/>
                <a:gd name="T3" fmla="*/ 47 h 302"/>
                <a:gd name="T4" fmla="*/ 62 w 279"/>
                <a:gd name="T5" fmla="*/ 113 h 302"/>
                <a:gd name="T6" fmla="*/ 43 w 279"/>
                <a:gd name="T7" fmla="*/ 142 h 302"/>
                <a:gd name="T8" fmla="*/ 15 w 279"/>
                <a:gd name="T9" fmla="*/ 160 h 302"/>
                <a:gd name="T10" fmla="*/ 90 w 279"/>
                <a:gd name="T11" fmla="*/ 208 h 302"/>
                <a:gd name="T12" fmla="*/ 100 w 279"/>
                <a:gd name="T13" fmla="*/ 236 h 302"/>
                <a:gd name="T14" fmla="*/ 166 w 279"/>
                <a:gd name="T15" fmla="*/ 264 h 302"/>
                <a:gd name="T16" fmla="*/ 185 w 279"/>
                <a:gd name="T17" fmla="*/ 283 h 302"/>
                <a:gd name="T18" fmla="*/ 213 w 279"/>
                <a:gd name="T19" fmla="*/ 302 h 302"/>
                <a:gd name="T20" fmla="*/ 269 w 279"/>
                <a:gd name="T21" fmla="*/ 227 h 302"/>
                <a:gd name="T22" fmla="*/ 260 w 279"/>
                <a:gd name="T23" fmla="*/ 28 h 302"/>
                <a:gd name="T24" fmla="*/ 147 w 279"/>
                <a:gd name="T25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9" h="302">
                  <a:moveTo>
                    <a:pt x="147" y="0"/>
                  </a:moveTo>
                  <a:cubicBezTo>
                    <a:pt x="107" y="12"/>
                    <a:pt x="74" y="34"/>
                    <a:pt x="33" y="47"/>
                  </a:cubicBezTo>
                  <a:cubicBezTo>
                    <a:pt x="19" y="91"/>
                    <a:pt x="16" y="99"/>
                    <a:pt x="62" y="113"/>
                  </a:cubicBezTo>
                  <a:cubicBezTo>
                    <a:pt x="56" y="123"/>
                    <a:pt x="51" y="134"/>
                    <a:pt x="43" y="142"/>
                  </a:cubicBezTo>
                  <a:cubicBezTo>
                    <a:pt x="35" y="150"/>
                    <a:pt x="19" y="150"/>
                    <a:pt x="15" y="160"/>
                  </a:cubicBezTo>
                  <a:cubicBezTo>
                    <a:pt x="0" y="198"/>
                    <a:pt x="74" y="204"/>
                    <a:pt x="90" y="208"/>
                  </a:cubicBezTo>
                  <a:cubicBezTo>
                    <a:pt x="116" y="134"/>
                    <a:pt x="105" y="219"/>
                    <a:pt x="100" y="236"/>
                  </a:cubicBezTo>
                  <a:cubicBezTo>
                    <a:pt x="113" y="291"/>
                    <a:pt x="118" y="296"/>
                    <a:pt x="166" y="264"/>
                  </a:cubicBezTo>
                  <a:cubicBezTo>
                    <a:pt x="184" y="189"/>
                    <a:pt x="165" y="244"/>
                    <a:pt x="185" y="283"/>
                  </a:cubicBezTo>
                  <a:cubicBezTo>
                    <a:pt x="190" y="293"/>
                    <a:pt x="204" y="296"/>
                    <a:pt x="213" y="302"/>
                  </a:cubicBezTo>
                  <a:cubicBezTo>
                    <a:pt x="271" y="288"/>
                    <a:pt x="256" y="282"/>
                    <a:pt x="269" y="227"/>
                  </a:cubicBezTo>
                  <a:cubicBezTo>
                    <a:pt x="266" y="161"/>
                    <a:pt x="279" y="92"/>
                    <a:pt x="260" y="28"/>
                  </a:cubicBezTo>
                  <a:cubicBezTo>
                    <a:pt x="254" y="9"/>
                    <a:pt x="171" y="0"/>
                    <a:pt x="147" y="0"/>
                  </a:cubicBezTo>
                  <a:close/>
                </a:path>
              </a:pathLst>
            </a:custGeom>
            <a:solidFill>
              <a:srgbClr val="FFCC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14403" name="Group 67"/>
            <p:cNvGrpSpPr>
              <a:grpSpLocks/>
            </p:cNvGrpSpPr>
            <p:nvPr/>
          </p:nvGrpSpPr>
          <p:grpSpPr bwMode="auto">
            <a:xfrm>
              <a:off x="413" y="96"/>
              <a:ext cx="1262" cy="2831"/>
              <a:chOff x="413" y="96"/>
              <a:chExt cx="1262" cy="2831"/>
            </a:xfrm>
          </p:grpSpPr>
          <p:sp>
            <p:nvSpPr>
              <p:cNvPr id="14404" name="Freeform 68"/>
              <p:cNvSpPr>
                <a:spLocks/>
              </p:cNvSpPr>
              <p:nvPr/>
            </p:nvSpPr>
            <p:spPr bwMode="auto">
              <a:xfrm flipH="1">
                <a:off x="1106" y="2633"/>
                <a:ext cx="569" cy="294"/>
              </a:xfrm>
              <a:custGeom>
                <a:avLst/>
                <a:gdLst>
                  <a:gd name="T0" fmla="*/ 284 w 569"/>
                  <a:gd name="T1" fmla="*/ 81 h 454"/>
                  <a:gd name="T2" fmla="*/ 227 w 569"/>
                  <a:gd name="T3" fmla="*/ 166 h 454"/>
                  <a:gd name="T4" fmla="*/ 132 w 569"/>
                  <a:gd name="T5" fmla="*/ 81 h 454"/>
                  <a:gd name="T6" fmla="*/ 0 w 569"/>
                  <a:gd name="T7" fmla="*/ 166 h 454"/>
                  <a:gd name="T8" fmla="*/ 10 w 569"/>
                  <a:gd name="T9" fmla="*/ 251 h 454"/>
                  <a:gd name="T10" fmla="*/ 387 w 569"/>
                  <a:gd name="T11" fmla="*/ 383 h 454"/>
                  <a:gd name="T12" fmla="*/ 557 w 569"/>
                  <a:gd name="T13" fmla="*/ 364 h 454"/>
                  <a:gd name="T14" fmla="*/ 567 w 569"/>
                  <a:gd name="T15" fmla="*/ 327 h 454"/>
                  <a:gd name="T16" fmla="*/ 520 w 569"/>
                  <a:gd name="T17" fmla="*/ 166 h 454"/>
                  <a:gd name="T18" fmla="*/ 454 w 569"/>
                  <a:gd name="T19" fmla="*/ 24 h 454"/>
                  <a:gd name="T20" fmla="*/ 284 w 569"/>
                  <a:gd name="T21" fmla="*/ 81 h 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9" h="454">
                    <a:moveTo>
                      <a:pt x="284" y="81"/>
                    </a:moveTo>
                    <a:cubicBezTo>
                      <a:pt x="271" y="118"/>
                      <a:pt x="255" y="138"/>
                      <a:pt x="227" y="166"/>
                    </a:cubicBezTo>
                    <a:cubicBezTo>
                      <a:pt x="179" y="151"/>
                      <a:pt x="175" y="109"/>
                      <a:pt x="132" y="81"/>
                    </a:cubicBezTo>
                    <a:cubicBezTo>
                      <a:pt x="26" y="93"/>
                      <a:pt x="31" y="79"/>
                      <a:pt x="0" y="166"/>
                    </a:cubicBezTo>
                    <a:cubicBezTo>
                      <a:pt x="3" y="194"/>
                      <a:pt x="6" y="223"/>
                      <a:pt x="10" y="251"/>
                    </a:cubicBezTo>
                    <a:cubicBezTo>
                      <a:pt x="36" y="454"/>
                      <a:pt x="176" y="377"/>
                      <a:pt x="387" y="383"/>
                    </a:cubicBezTo>
                    <a:cubicBezTo>
                      <a:pt x="444" y="377"/>
                      <a:pt x="503" y="381"/>
                      <a:pt x="557" y="364"/>
                    </a:cubicBezTo>
                    <a:cubicBezTo>
                      <a:pt x="569" y="360"/>
                      <a:pt x="567" y="340"/>
                      <a:pt x="567" y="327"/>
                    </a:cubicBezTo>
                    <a:cubicBezTo>
                      <a:pt x="567" y="269"/>
                      <a:pt x="545" y="216"/>
                      <a:pt x="520" y="166"/>
                    </a:cubicBezTo>
                    <a:cubicBezTo>
                      <a:pt x="511" y="61"/>
                      <a:pt x="533" y="52"/>
                      <a:pt x="454" y="24"/>
                    </a:cubicBezTo>
                    <a:cubicBezTo>
                      <a:pt x="397" y="28"/>
                      <a:pt x="284" y="0"/>
                      <a:pt x="284" y="81"/>
                    </a:cubicBezTo>
                    <a:close/>
                  </a:path>
                </a:pathLst>
              </a:custGeom>
              <a:solidFill>
                <a:srgbClr val="9933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05" name="Freeform 69"/>
              <p:cNvSpPr>
                <a:spLocks/>
              </p:cNvSpPr>
              <p:nvPr/>
            </p:nvSpPr>
            <p:spPr bwMode="auto">
              <a:xfrm>
                <a:off x="510" y="2622"/>
                <a:ext cx="569" cy="294"/>
              </a:xfrm>
              <a:custGeom>
                <a:avLst/>
                <a:gdLst>
                  <a:gd name="T0" fmla="*/ 284 w 569"/>
                  <a:gd name="T1" fmla="*/ 81 h 454"/>
                  <a:gd name="T2" fmla="*/ 227 w 569"/>
                  <a:gd name="T3" fmla="*/ 166 h 454"/>
                  <a:gd name="T4" fmla="*/ 132 w 569"/>
                  <a:gd name="T5" fmla="*/ 81 h 454"/>
                  <a:gd name="T6" fmla="*/ 0 w 569"/>
                  <a:gd name="T7" fmla="*/ 166 h 454"/>
                  <a:gd name="T8" fmla="*/ 10 w 569"/>
                  <a:gd name="T9" fmla="*/ 251 h 454"/>
                  <a:gd name="T10" fmla="*/ 387 w 569"/>
                  <a:gd name="T11" fmla="*/ 383 h 454"/>
                  <a:gd name="T12" fmla="*/ 557 w 569"/>
                  <a:gd name="T13" fmla="*/ 364 h 454"/>
                  <a:gd name="T14" fmla="*/ 567 w 569"/>
                  <a:gd name="T15" fmla="*/ 327 h 454"/>
                  <a:gd name="T16" fmla="*/ 520 w 569"/>
                  <a:gd name="T17" fmla="*/ 166 h 454"/>
                  <a:gd name="T18" fmla="*/ 454 w 569"/>
                  <a:gd name="T19" fmla="*/ 24 h 454"/>
                  <a:gd name="T20" fmla="*/ 284 w 569"/>
                  <a:gd name="T21" fmla="*/ 81 h 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9" h="454">
                    <a:moveTo>
                      <a:pt x="284" y="81"/>
                    </a:moveTo>
                    <a:cubicBezTo>
                      <a:pt x="271" y="118"/>
                      <a:pt x="255" y="138"/>
                      <a:pt x="227" y="166"/>
                    </a:cubicBezTo>
                    <a:cubicBezTo>
                      <a:pt x="179" y="151"/>
                      <a:pt x="175" y="109"/>
                      <a:pt x="132" y="81"/>
                    </a:cubicBezTo>
                    <a:cubicBezTo>
                      <a:pt x="26" y="93"/>
                      <a:pt x="31" y="79"/>
                      <a:pt x="0" y="166"/>
                    </a:cubicBezTo>
                    <a:cubicBezTo>
                      <a:pt x="3" y="194"/>
                      <a:pt x="6" y="223"/>
                      <a:pt x="10" y="251"/>
                    </a:cubicBezTo>
                    <a:cubicBezTo>
                      <a:pt x="36" y="454"/>
                      <a:pt x="176" y="377"/>
                      <a:pt x="387" y="383"/>
                    </a:cubicBezTo>
                    <a:cubicBezTo>
                      <a:pt x="444" y="377"/>
                      <a:pt x="503" y="381"/>
                      <a:pt x="557" y="364"/>
                    </a:cubicBezTo>
                    <a:cubicBezTo>
                      <a:pt x="569" y="360"/>
                      <a:pt x="567" y="340"/>
                      <a:pt x="567" y="327"/>
                    </a:cubicBezTo>
                    <a:cubicBezTo>
                      <a:pt x="567" y="269"/>
                      <a:pt x="545" y="216"/>
                      <a:pt x="520" y="166"/>
                    </a:cubicBezTo>
                    <a:cubicBezTo>
                      <a:pt x="511" y="61"/>
                      <a:pt x="533" y="52"/>
                      <a:pt x="454" y="24"/>
                    </a:cubicBezTo>
                    <a:cubicBezTo>
                      <a:pt x="397" y="28"/>
                      <a:pt x="284" y="0"/>
                      <a:pt x="284" y="81"/>
                    </a:cubicBezTo>
                    <a:close/>
                  </a:path>
                </a:pathLst>
              </a:custGeom>
              <a:solidFill>
                <a:srgbClr val="9933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06" name="Freeform 70"/>
              <p:cNvSpPr>
                <a:spLocks/>
              </p:cNvSpPr>
              <p:nvPr/>
            </p:nvSpPr>
            <p:spPr bwMode="auto">
              <a:xfrm>
                <a:off x="1345" y="1797"/>
                <a:ext cx="294" cy="279"/>
              </a:xfrm>
              <a:custGeom>
                <a:avLst/>
                <a:gdLst>
                  <a:gd name="T0" fmla="*/ 213 w 294"/>
                  <a:gd name="T1" fmla="*/ 0 h 279"/>
                  <a:gd name="T2" fmla="*/ 270 w 294"/>
                  <a:gd name="T3" fmla="*/ 76 h 279"/>
                  <a:gd name="T4" fmla="*/ 270 w 294"/>
                  <a:gd name="T5" fmla="*/ 161 h 279"/>
                  <a:gd name="T6" fmla="*/ 232 w 294"/>
                  <a:gd name="T7" fmla="*/ 151 h 279"/>
                  <a:gd name="T8" fmla="*/ 241 w 294"/>
                  <a:gd name="T9" fmla="*/ 199 h 279"/>
                  <a:gd name="T10" fmla="*/ 232 w 294"/>
                  <a:gd name="T11" fmla="*/ 265 h 279"/>
                  <a:gd name="T12" fmla="*/ 203 w 294"/>
                  <a:gd name="T13" fmla="*/ 274 h 279"/>
                  <a:gd name="T14" fmla="*/ 194 w 294"/>
                  <a:gd name="T15" fmla="*/ 246 h 279"/>
                  <a:gd name="T16" fmla="*/ 166 w 294"/>
                  <a:gd name="T17" fmla="*/ 132 h 279"/>
                  <a:gd name="T18" fmla="*/ 118 w 294"/>
                  <a:gd name="T19" fmla="*/ 265 h 279"/>
                  <a:gd name="T20" fmla="*/ 90 w 294"/>
                  <a:gd name="T21" fmla="*/ 255 h 279"/>
                  <a:gd name="T22" fmla="*/ 81 w 294"/>
                  <a:gd name="T23" fmla="*/ 132 h 279"/>
                  <a:gd name="T24" fmla="*/ 90 w 294"/>
                  <a:gd name="T25" fmla="*/ 161 h 279"/>
                  <a:gd name="T26" fmla="*/ 24 w 294"/>
                  <a:gd name="T27" fmla="*/ 217 h 279"/>
                  <a:gd name="T28" fmla="*/ 5 w 294"/>
                  <a:gd name="T29" fmla="*/ 180 h 279"/>
                  <a:gd name="T30" fmla="*/ 81 w 294"/>
                  <a:gd name="T31" fmla="*/ 29 h 279"/>
                  <a:gd name="T32" fmla="*/ 213 w 294"/>
                  <a:gd name="T33" fmla="*/ 0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4" h="279">
                    <a:moveTo>
                      <a:pt x="213" y="0"/>
                    </a:moveTo>
                    <a:cubicBezTo>
                      <a:pt x="226" y="42"/>
                      <a:pt x="246" y="39"/>
                      <a:pt x="270" y="76"/>
                    </a:cubicBezTo>
                    <a:cubicBezTo>
                      <a:pt x="278" y="101"/>
                      <a:pt x="294" y="137"/>
                      <a:pt x="270" y="161"/>
                    </a:cubicBezTo>
                    <a:cubicBezTo>
                      <a:pt x="261" y="170"/>
                      <a:pt x="245" y="154"/>
                      <a:pt x="232" y="151"/>
                    </a:cubicBezTo>
                    <a:cubicBezTo>
                      <a:pt x="204" y="73"/>
                      <a:pt x="236" y="184"/>
                      <a:pt x="241" y="199"/>
                    </a:cubicBezTo>
                    <a:cubicBezTo>
                      <a:pt x="238" y="221"/>
                      <a:pt x="242" y="245"/>
                      <a:pt x="232" y="265"/>
                    </a:cubicBezTo>
                    <a:cubicBezTo>
                      <a:pt x="227" y="274"/>
                      <a:pt x="212" y="279"/>
                      <a:pt x="203" y="274"/>
                    </a:cubicBezTo>
                    <a:cubicBezTo>
                      <a:pt x="194" y="270"/>
                      <a:pt x="197" y="255"/>
                      <a:pt x="194" y="246"/>
                    </a:cubicBezTo>
                    <a:cubicBezTo>
                      <a:pt x="184" y="208"/>
                      <a:pt x="178" y="170"/>
                      <a:pt x="166" y="132"/>
                    </a:cubicBezTo>
                    <a:cubicBezTo>
                      <a:pt x="158" y="198"/>
                      <a:pt x="170" y="231"/>
                      <a:pt x="118" y="265"/>
                    </a:cubicBezTo>
                    <a:cubicBezTo>
                      <a:pt x="109" y="262"/>
                      <a:pt x="93" y="265"/>
                      <a:pt x="90" y="255"/>
                    </a:cubicBezTo>
                    <a:cubicBezTo>
                      <a:pt x="79" y="215"/>
                      <a:pt x="81" y="173"/>
                      <a:pt x="81" y="132"/>
                    </a:cubicBezTo>
                    <a:cubicBezTo>
                      <a:pt x="81" y="122"/>
                      <a:pt x="87" y="151"/>
                      <a:pt x="90" y="161"/>
                    </a:cubicBezTo>
                    <a:cubicBezTo>
                      <a:pt x="76" y="204"/>
                      <a:pt x="61" y="193"/>
                      <a:pt x="24" y="217"/>
                    </a:cubicBezTo>
                    <a:cubicBezTo>
                      <a:pt x="18" y="205"/>
                      <a:pt x="7" y="194"/>
                      <a:pt x="5" y="180"/>
                    </a:cubicBezTo>
                    <a:cubicBezTo>
                      <a:pt x="0" y="137"/>
                      <a:pt x="43" y="54"/>
                      <a:pt x="81" y="29"/>
                    </a:cubicBezTo>
                    <a:cubicBezTo>
                      <a:pt x="118" y="4"/>
                      <a:pt x="171" y="15"/>
                      <a:pt x="213" y="0"/>
                    </a:cubicBezTo>
                    <a:close/>
                  </a:path>
                </a:pathLst>
              </a:cu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4407" name="Group 71"/>
              <p:cNvGrpSpPr>
                <a:grpSpLocks/>
              </p:cNvGrpSpPr>
              <p:nvPr/>
            </p:nvGrpSpPr>
            <p:grpSpPr bwMode="auto">
              <a:xfrm>
                <a:off x="413" y="96"/>
                <a:ext cx="1197" cy="1875"/>
                <a:chOff x="4218" y="1623"/>
                <a:chExt cx="1414" cy="2149"/>
              </a:xfrm>
            </p:grpSpPr>
            <p:sp>
              <p:nvSpPr>
                <p:cNvPr id="14408" name="Freeform 72"/>
                <p:cNvSpPr>
                  <a:spLocks/>
                </p:cNvSpPr>
                <p:nvPr/>
              </p:nvSpPr>
              <p:spPr bwMode="auto">
                <a:xfrm>
                  <a:off x="4851" y="2612"/>
                  <a:ext cx="373" cy="317"/>
                </a:xfrm>
                <a:custGeom>
                  <a:avLst/>
                  <a:gdLst>
                    <a:gd name="T0" fmla="*/ 9 w 453"/>
                    <a:gd name="T1" fmla="*/ 212 h 392"/>
                    <a:gd name="T2" fmla="*/ 66 w 453"/>
                    <a:gd name="T3" fmla="*/ 174 h 392"/>
                    <a:gd name="T4" fmla="*/ 104 w 453"/>
                    <a:gd name="T5" fmla="*/ 61 h 392"/>
                    <a:gd name="T6" fmla="*/ 132 w 453"/>
                    <a:gd name="T7" fmla="*/ 51 h 392"/>
                    <a:gd name="T8" fmla="*/ 198 w 453"/>
                    <a:gd name="T9" fmla="*/ 42 h 392"/>
                    <a:gd name="T10" fmla="*/ 377 w 453"/>
                    <a:gd name="T11" fmla="*/ 51 h 392"/>
                    <a:gd name="T12" fmla="*/ 425 w 453"/>
                    <a:gd name="T13" fmla="*/ 165 h 392"/>
                    <a:gd name="T14" fmla="*/ 453 w 453"/>
                    <a:gd name="T15" fmla="*/ 259 h 392"/>
                    <a:gd name="T16" fmla="*/ 425 w 453"/>
                    <a:gd name="T17" fmla="*/ 353 h 392"/>
                    <a:gd name="T18" fmla="*/ 330 w 453"/>
                    <a:gd name="T19" fmla="*/ 382 h 392"/>
                    <a:gd name="T20" fmla="*/ 113 w 453"/>
                    <a:gd name="T21" fmla="*/ 344 h 392"/>
                    <a:gd name="T22" fmla="*/ 104 w 453"/>
                    <a:gd name="T23" fmla="*/ 316 h 392"/>
                    <a:gd name="T24" fmla="*/ 47 w 453"/>
                    <a:gd name="T25" fmla="*/ 278 h 392"/>
                    <a:gd name="T26" fmla="*/ 37 w 453"/>
                    <a:gd name="T27" fmla="*/ 250 h 392"/>
                    <a:gd name="T28" fmla="*/ 9 w 453"/>
                    <a:gd name="T29" fmla="*/ 212 h 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53" h="392">
                      <a:moveTo>
                        <a:pt x="9" y="212"/>
                      </a:moveTo>
                      <a:cubicBezTo>
                        <a:pt x="28" y="199"/>
                        <a:pt x="47" y="187"/>
                        <a:pt x="66" y="174"/>
                      </a:cubicBezTo>
                      <a:cubicBezTo>
                        <a:pt x="77" y="167"/>
                        <a:pt x="97" y="81"/>
                        <a:pt x="104" y="61"/>
                      </a:cubicBezTo>
                      <a:cubicBezTo>
                        <a:pt x="107" y="52"/>
                        <a:pt x="122" y="53"/>
                        <a:pt x="132" y="51"/>
                      </a:cubicBezTo>
                      <a:cubicBezTo>
                        <a:pt x="154" y="47"/>
                        <a:pt x="176" y="45"/>
                        <a:pt x="198" y="42"/>
                      </a:cubicBezTo>
                      <a:cubicBezTo>
                        <a:pt x="263" y="19"/>
                        <a:pt x="326" y="0"/>
                        <a:pt x="377" y="51"/>
                      </a:cubicBezTo>
                      <a:cubicBezTo>
                        <a:pt x="392" y="95"/>
                        <a:pt x="400" y="127"/>
                        <a:pt x="425" y="165"/>
                      </a:cubicBezTo>
                      <a:cubicBezTo>
                        <a:pt x="447" y="233"/>
                        <a:pt x="438" y="202"/>
                        <a:pt x="453" y="259"/>
                      </a:cubicBezTo>
                      <a:cubicBezTo>
                        <a:pt x="450" y="271"/>
                        <a:pt x="429" y="352"/>
                        <a:pt x="425" y="353"/>
                      </a:cubicBezTo>
                      <a:cubicBezTo>
                        <a:pt x="356" y="376"/>
                        <a:pt x="387" y="367"/>
                        <a:pt x="330" y="382"/>
                      </a:cubicBezTo>
                      <a:cubicBezTo>
                        <a:pt x="229" y="376"/>
                        <a:pt x="184" y="392"/>
                        <a:pt x="113" y="344"/>
                      </a:cubicBezTo>
                      <a:cubicBezTo>
                        <a:pt x="110" y="335"/>
                        <a:pt x="111" y="323"/>
                        <a:pt x="104" y="316"/>
                      </a:cubicBezTo>
                      <a:cubicBezTo>
                        <a:pt x="88" y="300"/>
                        <a:pt x="47" y="278"/>
                        <a:pt x="47" y="278"/>
                      </a:cubicBezTo>
                      <a:cubicBezTo>
                        <a:pt x="44" y="269"/>
                        <a:pt x="44" y="257"/>
                        <a:pt x="37" y="250"/>
                      </a:cubicBezTo>
                      <a:cubicBezTo>
                        <a:pt x="0" y="213"/>
                        <a:pt x="9" y="272"/>
                        <a:pt x="9" y="212"/>
                      </a:cubicBezTo>
                      <a:close/>
                    </a:path>
                  </a:pathLst>
                </a:custGeom>
                <a:solidFill>
                  <a:srgbClr val="FFCC99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14409" name="Group 73"/>
                <p:cNvGrpSpPr>
                  <a:grpSpLocks/>
                </p:cNvGrpSpPr>
                <p:nvPr/>
              </p:nvGrpSpPr>
              <p:grpSpPr bwMode="auto">
                <a:xfrm>
                  <a:off x="4563" y="1623"/>
                  <a:ext cx="1010" cy="1038"/>
                  <a:chOff x="1596" y="2030"/>
                  <a:chExt cx="1225" cy="1284"/>
                </a:xfrm>
              </p:grpSpPr>
              <p:sp>
                <p:nvSpPr>
                  <p:cNvPr id="14410" name="Oval 74"/>
                  <p:cNvSpPr>
                    <a:spLocks noChangeArrowheads="1"/>
                  </p:cNvSpPr>
                  <p:nvPr/>
                </p:nvSpPr>
                <p:spPr bwMode="auto">
                  <a:xfrm>
                    <a:off x="1624" y="2181"/>
                    <a:ext cx="1095" cy="1133"/>
                  </a:xfrm>
                  <a:prstGeom prst="ellipse">
                    <a:avLst/>
                  </a:prstGeom>
                  <a:solidFill>
                    <a:srgbClr val="FFCC99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411" name="Freeform 75"/>
                  <p:cNvSpPr>
                    <a:spLocks/>
                  </p:cNvSpPr>
                  <p:nvPr/>
                </p:nvSpPr>
                <p:spPr bwMode="auto">
                  <a:xfrm>
                    <a:off x="1596" y="2030"/>
                    <a:ext cx="1225" cy="726"/>
                  </a:xfrm>
                  <a:custGeom>
                    <a:avLst/>
                    <a:gdLst>
                      <a:gd name="T0" fmla="*/ 75 w 1225"/>
                      <a:gd name="T1" fmla="*/ 652 h 726"/>
                      <a:gd name="T2" fmla="*/ 132 w 1225"/>
                      <a:gd name="T3" fmla="*/ 529 h 726"/>
                      <a:gd name="T4" fmla="*/ 141 w 1225"/>
                      <a:gd name="T5" fmla="*/ 482 h 726"/>
                      <a:gd name="T6" fmla="*/ 236 w 1225"/>
                      <a:gd name="T7" fmla="*/ 463 h 726"/>
                      <a:gd name="T8" fmla="*/ 226 w 1225"/>
                      <a:gd name="T9" fmla="*/ 387 h 726"/>
                      <a:gd name="T10" fmla="*/ 198 w 1225"/>
                      <a:gd name="T11" fmla="*/ 368 h 726"/>
                      <a:gd name="T12" fmla="*/ 283 w 1225"/>
                      <a:gd name="T13" fmla="*/ 312 h 726"/>
                      <a:gd name="T14" fmla="*/ 434 w 1225"/>
                      <a:gd name="T15" fmla="*/ 283 h 726"/>
                      <a:gd name="T16" fmla="*/ 462 w 1225"/>
                      <a:gd name="T17" fmla="*/ 312 h 726"/>
                      <a:gd name="T18" fmla="*/ 491 w 1225"/>
                      <a:gd name="T19" fmla="*/ 246 h 726"/>
                      <a:gd name="T20" fmla="*/ 519 w 1225"/>
                      <a:gd name="T21" fmla="*/ 236 h 726"/>
                      <a:gd name="T22" fmla="*/ 604 w 1225"/>
                      <a:gd name="T23" fmla="*/ 302 h 726"/>
                      <a:gd name="T24" fmla="*/ 651 w 1225"/>
                      <a:gd name="T25" fmla="*/ 283 h 726"/>
                      <a:gd name="T26" fmla="*/ 670 w 1225"/>
                      <a:gd name="T27" fmla="*/ 255 h 726"/>
                      <a:gd name="T28" fmla="*/ 727 w 1225"/>
                      <a:gd name="T29" fmla="*/ 236 h 726"/>
                      <a:gd name="T30" fmla="*/ 736 w 1225"/>
                      <a:gd name="T31" fmla="*/ 265 h 726"/>
                      <a:gd name="T32" fmla="*/ 727 w 1225"/>
                      <a:gd name="T33" fmla="*/ 302 h 726"/>
                      <a:gd name="T34" fmla="*/ 755 w 1225"/>
                      <a:gd name="T35" fmla="*/ 340 h 726"/>
                      <a:gd name="T36" fmla="*/ 869 w 1225"/>
                      <a:gd name="T37" fmla="*/ 350 h 726"/>
                      <a:gd name="T38" fmla="*/ 859 w 1225"/>
                      <a:gd name="T39" fmla="*/ 387 h 726"/>
                      <a:gd name="T40" fmla="*/ 850 w 1225"/>
                      <a:gd name="T41" fmla="*/ 425 h 726"/>
                      <a:gd name="T42" fmla="*/ 982 w 1225"/>
                      <a:gd name="T43" fmla="*/ 501 h 726"/>
                      <a:gd name="T44" fmla="*/ 991 w 1225"/>
                      <a:gd name="T45" fmla="*/ 604 h 726"/>
                      <a:gd name="T46" fmla="*/ 1057 w 1225"/>
                      <a:gd name="T47" fmla="*/ 680 h 726"/>
                      <a:gd name="T48" fmla="*/ 1067 w 1225"/>
                      <a:gd name="T49" fmla="*/ 718 h 726"/>
                      <a:gd name="T50" fmla="*/ 1114 w 1225"/>
                      <a:gd name="T51" fmla="*/ 671 h 726"/>
                      <a:gd name="T52" fmla="*/ 1180 w 1225"/>
                      <a:gd name="T53" fmla="*/ 604 h 726"/>
                      <a:gd name="T54" fmla="*/ 1190 w 1225"/>
                      <a:gd name="T55" fmla="*/ 463 h 726"/>
                      <a:gd name="T56" fmla="*/ 1152 w 1225"/>
                      <a:gd name="T57" fmla="*/ 406 h 726"/>
                      <a:gd name="T58" fmla="*/ 1180 w 1225"/>
                      <a:gd name="T59" fmla="*/ 387 h 726"/>
                      <a:gd name="T60" fmla="*/ 1180 w 1225"/>
                      <a:gd name="T61" fmla="*/ 368 h 726"/>
                      <a:gd name="T62" fmla="*/ 1029 w 1225"/>
                      <a:gd name="T63" fmla="*/ 274 h 726"/>
                      <a:gd name="T64" fmla="*/ 982 w 1225"/>
                      <a:gd name="T65" fmla="*/ 151 h 726"/>
                      <a:gd name="T66" fmla="*/ 840 w 1225"/>
                      <a:gd name="T67" fmla="*/ 132 h 726"/>
                      <a:gd name="T68" fmla="*/ 831 w 1225"/>
                      <a:gd name="T69" fmla="*/ 95 h 726"/>
                      <a:gd name="T70" fmla="*/ 708 w 1225"/>
                      <a:gd name="T71" fmla="*/ 95 h 726"/>
                      <a:gd name="T72" fmla="*/ 642 w 1225"/>
                      <a:gd name="T73" fmla="*/ 0 h 726"/>
                      <a:gd name="T74" fmla="*/ 491 w 1225"/>
                      <a:gd name="T75" fmla="*/ 19 h 726"/>
                      <a:gd name="T76" fmla="*/ 453 w 1225"/>
                      <a:gd name="T77" fmla="*/ 28 h 726"/>
                      <a:gd name="T78" fmla="*/ 406 w 1225"/>
                      <a:gd name="T79" fmla="*/ 104 h 726"/>
                      <a:gd name="T80" fmla="*/ 245 w 1225"/>
                      <a:gd name="T81" fmla="*/ 170 h 726"/>
                      <a:gd name="T82" fmla="*/ 141 w 1225"/>
                      <a:gd name="T83" fmla="*/ 265 h 726"/>
                      <a:gd name="T84" fmla="*/ 123 w 1225"/>
                      <a:gd name="T85" fmla="*/ 302 h 726"/>
                      <a:gd name="T86" fmla="*/ 113 w 1225"/>
                      <a:gd name="T87" fmla="*/ 359 h 726"/>
                      <a:gd name="T88" fmla="*/ 85 w 1225"/>
                      <a:gd name="T89" fmla="*/ 378 h 726"/>
                      <a:gd name="T90" fmla="*/ 47 w 1225"/>
                      <a:gd name="T91" fmla="*/ 416 h 726"/>
                      <a:gd name="T92" fmla="*/ 0 w 1225"/>
                      <a:gd name="T93" fmla="*/ 510 h 726"/>
                      <a:gd name="T94" fmla="*/ 47 w 1225"/>
                      <a:gd name="T95" fmla="*/ 652 h 726"/>
                      <a:gd name="T96" fmla="*/ 85 w 1225"/>
                      <a:gd name="T97" fmla="*/ 661 h 726"/>
                      <a:gd name="T98" fmla="*/ 75 w 1225"/>
                      <a:gd name="T99" fmla="*/ 652 h 7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</a:cxnLst>
                    <a:rect l="0" t="0" r="r" b="b"/>
                    <a:pathLst>
                      <a:path w="1225" h="726">
                        <a:moveTo>
                          <a:pt x="75" y="652"/>
                        </a:moveTo>
                        <a:cubicBezTo>
                          <a:pt x="100" y="613"/>
                          <a:pt x="111" y="570"/>
                          <a:pt x="132" y="529"/>
                        </a:cubicBezTo>
                        <a:cubicBezTo>
                          <a:pt x="135" y="513"/>
                          <a:pt x="131" y="494"/>
                          <a:pt x="141" y="482"/>
                        </a:cubicBezTo>
                        <a:cubicBezTo>
                          <a:pt x="146" y="475"/>
                          <a:pt x="225" y="465"/>
                          <a:pt x="236" y="463"/>
                        </a:cubicBezTo>
                        <a:cubicBezTo>
                          <a:pt x="233" y="438"/>
                          <a:pt x="235" y="411"/>
                          <a:pt x="226" y="387"/>
                        </a:cubicBezTo>
                        <a:cubicBezTo>
                          <a:pt x="222" y="377"/>
                          <a:pt x="198" y="379"/>
                          <a:pt x="198" y="368"/>
                        </a:cubicBezTo>
                        <a:cubicBezTo>
                          <a:pt x="198" y="342"/>
                          <a:pt x="265" y="318"/>
                          <a:pt x="283" y="312"/>
                        </a:cubicBezTo>
                        <a:cubicBezTo>
                          <a:pt x="366" y="257"/>
                          <a:pt x="317" y="272"/>
                          <a:pt x="434" y="283"/>
                        </a:cubicBezTo>
                        <a:cubicBezTo>
                          <a:pt x="443" y="293"/>
                          <a:pt x="449" y="312"/>
                          <a:pt x="462" y="312"/>
                        </a:cubicBezTo>
                        <a:cubicBezTo>
                          <a:pt x="479" y="312"/>
                          <a:pt x="488" y="250"/>
                          <a:pt x="491" y="246"/>
                        </a:cubicBezTo>
                        <a:cubicBezTo>
                          <a:pt x="497" y="238"/>
                          <a:pt x="510" y="239"/>
                          <a:pt x="519" y="236"/>
                        </a:cubicBezTo>
                        <a:cubicBezTo>
                          <a:pt x="572" y="250"/>
                          <a:pt x="566" y="264"/>
                          <a:pt x="604" y="302"/>
                        </a:cubicBezTo>
                        <a:cubicBezTo>
                          <a:pt x="620" y="296"/>
                          <a:pt x="637" y="293"/>
                          <a:pt x="651" y="283"/>
                        </a:cubicBezTo>
                        <a:cubicBezTo>
                          <a:pt x="660" y="276"/>
                          <a:pt x="661" y="262"/>
                          <a:pt x="670" y="255"/>
                        </a:cubicBezTo>
                        <a:cubicBezTo>
                          <a:pt x="686" y="243"/>
                          <a:pt x="708" y="243"/>
                          <a:pt x="727" y="236"/>
                        </a:cubicBezTo>
                        <a:cubicBezTo>
                          <a:pt x="730" y="246"/>
                          <a:pt x="736" y="255"/>
                          <a:pt x="736" y="265"/>
                        </a:cubicBezTo>
                        <a:cubicBezTo>
                          <a:pt x="736" y="278"/>
                          <a:pt x="724" y="290"/>
                          <a:pt x="727" y="302"/>
                        </a:cubicBezTo>
                        <a:cubicBezTo>
                          <a:pt x="731" y="317"/>
                          <a:pt x="746" y="327"/>
                          <a:pt x="755" y="340"/>
                        </a:cubicBezTo>
                        <a:cubicBezTo>
                          <a:pt x="791" y="333"/>
                          <a:pt x="836" y="317"/>
                          <a:pt x="869" y="350"/>
                        </a:cubicBezTo>
                        <a:cubicBezTo>
                          <a:pt x="878" y="359"/>
                          <a:pt x="862" y="375"/>
                          <a:pt x="859" y="387"/>
                        </a:cubicBezTo>
                        <a:cubicBezTo>
                          <a:pt x="856" y="400"/>
                          <a:pt x="853" y="412"/>
                          <a:pt x="850" y="425"/>
                        </a:cubicBezTo>
                        <a:cubicBezTo>
                          <a:pt x="875" y="582"/>
                          <a:pt x="820" y="351"/>
                          <a:pt x="982" y="501"/>
                        </a:cubicBezTo>
                        <a:cubicBezTo>
                          <a:pt x="1007" y="524"/>
                          <a:pt x="986" y="570"/>
                          <a:pt x="991" y="604"/>
                        </a:cubicBezTo>
                        <a:cubicBezTo>
                          <a:pt x="998" y="658"/>
                          <a:pt x="1005" y="645"/>
                          <a:pt x="1057" y="680"/>
                        </a:cubicBezTo>
                        <a:cubicBezTo>
                          <a:pt x="1060" y="693"/>
                          <a:pt x="1055" y="712"/>
                          <a:pt x="1067" y="718"/>
                        </a:cubicBezTo>
                        <a:cubicBezTo>
                          <a:pt x="1082" y="726"/>
                          <a:pt x="1111" y="675"/>
                          <a:pt x="1114" y="671"/>
                        </a:cubicBezTo>
                        <a:cubicBezTo>
                          <a:pt x="1128" y="613"/>
                          <a:pt x="1134" y="635"/>
                          <a:pt x="1180" y="604"/>
                        </a:cubicBezTo>
                        <a:cubicBezTo>
                          <a:pt x="1209" y="548"/>
                          <a:pt x="1216" y="551"/>
                          <a:pt x="1190" y="463"/>
                        </a:cubicBezTo>
                        <a:cubicBezTo>
                          <a:pt x="1184" y="441"/>
                          <a:pt x="1152" y="406"/>
                          <a:pt x="1152" y="406"/>
                        </a:cubicBezTo>
                        <a:cubicBezTo>
                          <a:pt x="1161" y="400"/>
                          <a:pt x="1170" y="392"/>
                          <a:pt x="1180" y="387"/>
                        </a:cubicBezTo>
                        <a:cubicBezTo>
                          <a:pt x="1210" y="372"/>
                          <a:pt x="1225" y="384"/>
                          <a:pt x="1180" y="368"/>
                        </a:cubicBezTo>
                        <a:cubicBezTo>
                          <a:pt x="1144" y="315"/>
                          <a:pt x="1089" y="288"/>
                          <a:pt x="1029" y="274"/>
                        </a:cubicBezTo>
                        <a:cubicBezTo>
                          <a:pt x="1022" y="219"/>
                          <a:pt x="1028" y="182"/>
                          <a:pt x="982" y="151"/>
                        </a:cubicBezTo>
                        <a:cubicBezTo>
                          <a:pt x="931" y="169"/>
                          <a:pt x="884" y="161"/>
                          <a:pt x="840" y="132"/>
                        </a:cubicBezTo>
                        <a:cubicBezTo>
                          <a:pt x="837" y="120"/>
                          <a:pt x="838" y="106"/>
                          <a:pt x="831" y="95"/>
                        </a:cubicBezTo>
                        <a:cubicBezTo>
                          <a:pt x="804" y="55"/>
                          <a:pt x="743" y="86"/>
                          <a:pt x="708" y="95"/>
                        </a:cubicBezTo>
                        <a:cubicBezTo>
                          <a:pt x="653" y="61"/>
                          <a:pt x="656" y="58"/>
                          <a:pt x="642" y="0"/>
                        </a:cubicBezTo>
                        <a:cubicBezTo>
                          <a:pt x="592" y="6"/>
                          <a:pt x="541" y="12"/>
                          <a:pt x="491" y="19"/>
                        </a:cubicBezTo>
                        <a:cubicBezTo>
                          <a:pt x="478" y="21"/>
                          <a:pt x="463" y="20"/>
                          <a:pt x="453" y="28"/>
                        </a:cubicBezTo>
                        <a:cubicBezTo>
                          <a:pt x="430" y="47"/>
                          <a:pt x="428" y="84"/>
                          <a:pt x="406" y="104"/>
                        </a:cubicBezTo>
                        <a:cubicBezTo>
                          <a:pt x="347" y="157"/>
                          <a:pt x="320" y="161"/>
                          <a:pt x="245" y="170"/>
                        </a:cubicBezTo>
                        <a:cubicBezTo>
                          <a:pt x="178" y="264"/>
                          <a:pt x="219" y="214"/>
                          <a:pt x="141" y="265"/>
                        </a:cubicBezTo>
                        <a:cubicBezTo>
                          <a:pt x="135" y="277"/>
                          <a:pt x="127" y="289"/>
                          <a:pt x="123" y="302"/>
                        </a:cubicBezTo>
                        <a:cubicBezTo>
                          <a:pt x="117" y="320"/>
                          <a:pt x="122" y="342"/>
                          <a:pt x="113" y="359"/>
                        </a:cubicBezTo>
                        <a:cubicBezTo>
                          <a:pt x="108" y="369"/>
                          <a:pt x="94" y="371"/>
                          <a:pt x="85" y="378"/>
                        </a:cubicBezTo>
                        <a:cubicBezTo>
                          <a:pt x="71" y="390"/>
                          <a:pt x="60" y="403"/>
                          <a:pt x="47" y="416"/>
                        </a:cubicBezTo>
                        <a:cubicBezTo>
                          <a:pt x="36" y="451"/>
                          <a:pt x="21" y="480"/>
                          <a:pt x="0" y="510"/>
                        </a:cubicBezTo>
                        <a:cubicBezTo>
                          <a:pt x="69" y="535"/>
                          <a:pt x="19" y="584"/>
                          <a:pt x="47" y="652"/>
                        </a:cubicBezTo>
                        <a:cubicBezTo>
                          <a:pt x="52" y="664"/>
                          <a:pt x="72" y="661"/>
                          <a:pt x="85" y="661"/>
                        </a:cubicBezTo>
                        <a:cubicBezTo>
                          <a:pt x="89" y="661"/>
                          <a:pt x="78" y="655"/>
                          <a:pt x="75" y="652"/>
                        </a:cubicBezTo>
                        <a:close/>
                      </a:path>
                    </a:pathLst>
                  </a:custGeom>
                  <a:solidFill>
                    <a:srgbClr val="99330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4412" name="Group 76"/>
                <p:cNvGrpSpPr>
                  <a:grpSpLocks/>
                </p:cNvGrpSpPr>
                <p:nvPr/>
              </p:nvGrpSpPr>
              <p:grpSpPr bwMode="auto">
                <a:xfrm>
                  <a:off x="4772" y="2043"/>
                  <a:ext cx="133" cy="145"/>
                  <a:chOff x="1850" y="2550"/>
                  <a:chExt cx="161" cy="179"/>
                </a:xfrm>
              </p:grpSpPr>
              <p:sp>
                <p:nvSpPr>
                  <p:cNvPr id="14413" name="Oval 77"/>
                  <p:cNvSpPr>
                    <a:spLocks noChangeArrowheads="1"/>
                  </p:cNvSpPr>
                  <p:nvPr/>
                </p:nvSpPr>
                <p:spPr bwMode="auto">
                  <a:xfrm>
                    <a:off x="1851" y="2550"/>
                    <a:ext cx="160" cy="179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414" name="Oval 78"/>
                  <p:cNvSpPr>
                    <a:spLocks noChangeArrowheads="1"/>
                  </p:cNvSpPr>
                  <p:nvPr/>
                </p:nvSpPr>
                <p:spPr bwMode="auto">
                  <a:xfrm>
                    <a:off x="1850" y="2606"/>
                    <a:ext cx="76" cy="76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4415" name="Group 79"/>
                <p:cNvGrpSpPr>
                  <a:grpSpLocks/>
                </p:cNvGrpSpPr>
                <p:nvPr/>
              </p:nvGrpSpPr>
              <p:grpSpPr bwMode="auto">
                <a:xfrm>
                  <a:off x="5062" y="2045"/>
                  <a:ext cx="133" cy="145"/>
                  <a:chOff x="1850" y="2550"/>
                  <a:chExt cx="161" cy="179"/>
                </a:xfrm>
              </p:grpSpPr>
              <p:sp>
                <p:nvSpPr>
                  <p:cNvPr id="14416" name="Oval 80"/>
                  <p:cNvSpPr>
                    <a:spLocks noChangeArrowheads="1"/>
                  </p:cNvSpPr>
                  <p:nvPr/>
                </p:nvSpPr>
                <p:spPr bwMode="auto">
                  <a:xfrm>
                    <a:off x="1851" y="2550"/>
                    <a:ext cx="160" cy="179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417" name="Oval 81"/>
                  <p:cNvSpPr>
                    <a:spLocks noChangeArrowheads="1"/>
                  </p:cNvSpPr>
                  <p:nvPr/>
                </p:nvSpPr>
                <p:spPr bwMode="auto">
                  <a:xfrm>
                    <a:off x="1850" y="2606"/>
                    <a:ext cx="76" cy="76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4418" name="Oval 82"/>
                <p:cNvSpPr>
                  <a:spLocks noChangeArrowheads="1"/>
                </p:cNvSpPr>
                <p:nvPr/>
              </p:nvSpPr>
              <p:spPr bwMode="auto">
                <a:xfrm>
                  <a:off x="4945" y="2211"/>
                  <a:ext cx="62" cy="99"/>
                </a:xfrm>
                <a:prstGeom prst="ellipse">
                  <a:avLst/>
                </a:prstGeom>
                <a:solidFill>
                  <a:srgbClr val="FFCC99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4419" name="Freeform 83"/>
                <p:cNvSpPr>
                  <a:spLocks/>
                </p:cNvSpPr>
                <p:nvPr/>
              </p:nvSpPr>
              <p:spPr bwMode="auto">
                <a:xfrm>
                  <a:off x="4218" y="2753"/>
                  <a:ext cx="1414" cy="1019"/>
                </a:xfrm>
                <a:custGeom>
                  <a:avLst/>
                  <a:gdLst>
                    <a:gd name="T0" fmla="*/ 787 w 1716"/>
                    <a:gd name="T1" fmla="*/ 38 h 1261"/>
                    <a:gd name="T2" fmla="*/ 853 w 1716"/>
                    <a:gd name="T3" fmla="*/ 76 h 1261"/>
                    <a:gd name="T4" fmla="*/ 881 w 1716"/>
                    <a:gd name="T5" fmla="*/ 104 h 1261"/>
                    <a:gd name="T6" fmla="*/ 966 w 1716"/>
                    <a:gd name="T7" fmla="*/ 142 h 1261"/>
                    <a:gd name="T8" fmla="*/ 1127 w 1716"/>
                    <a:gd name="T9" fmla="*/ 132 h 1261"/>
                    <a:gd name="T10" fmla="*/ 1174 w 1716"/>
                    <a:gd name="T11" fmla="*/ 85 h 1261"/>
                    <a:gd name="T12" fmla="*/ 1230 w 1716"/>
                    <a:gd name="T13" fmla="*/ 47 h 1261"/>
                    <a:gd name="T14" fmla="*/ 1363 w 1716"/>
                    <a:gd name="T15" fmla="*/ 9 h 1261"/>
                    <a:gd name="T16" fmla="*/ 1495 w 1716"/>
                    <a:gd name="T17" fmla="*/ 19 h 1261"/>
                    <a:gd name="T18" fmla="*/ 1561 w 1716"/>
                    <a:gd name="T19" fmla="*/ 151 h 1261"/>
                    <a:gd name="T20" fmla="*/ 1589 w 1716"/>
                    <a:gd name="T21" fmla="*/ 425 h 1261"/>
                    <a:gd name="T22" fmla="*/ 1618 w 1716"/>
                    <a:gd name="T23" fmla="*/ 585 h 1261"/>
                    <a:gd name="T24" fmla="*/ 1646 w 1716"/>
                    <a:gd name="T25" fmla="*/ 793 h 1261"/>
                    <a:gd name="T26" fmla="*/ 1703 w 1716"/>
                    <a:gd name="T27" fmla="*/ 1020 h 1261"/>
                    <a:gd name="T28" fmla="*/ 1712 w 1716"/>
                    <a:gd name="T29" fmla="*/ 1058 h 1261"/>
                    <a:gd name="T30" fmla="*/ 1684 w 1716"/>
                    <a:gd name="T31" fmla="*/ 1076 h 1261"/>
                    <a:gd name="T32" fmla="*/ 1561 w 1716"/>
                    <a:gd name="T33" fmla="*/ 1086 h 1261"/>
                    <a:gd name="T34" fmla="*/ 1372 w 1716"/>
                    <a:gd name="T35" fmla="*/ 500 h 1261"/>
                    <a:gd name="T36" fmla="*/ 1334 w 1716"/>
                    <a:gd name="T37" fmla="*/ 406 h 1261"/>
                    <a:gd name="T38" fmla="*/ 1334 w 1716"/>
                    <a:gd name="T39" fmla="*/ 1228 h 1261"/>
                    <a:gd name="T40" fmla="*/ 1230 w 1716"/>
                    <a:gd name="T41" fmla="*/ 1218 h 1261"/>
                    <a:gd name="T42" fmla="*/ 985 w 1716"/>
                    <a:gd name="T43" fmla="*/ 1143 h 1261"/>
                    <a:gd name="T44" fmla="*/ 560 w 1716"/>
                    <a:gd name="T45" fmla="*/ 1143 h 1261"/>
                    <a:gd name="T46" fmla="*/ 569 w 1716"/>
                    <a:gd name="T47" fmla="*/ 1114 h 1261"/>
                    <a:gd name="T48" fmla="*/ 607 w 1716"/>
                    <a:gd name="T49" fmla="*/ 519 h 1261"/>
                    <a:gd name="T50" fmla="*/ 598 w 1716"/>
                    <a:gd name="T51" fmla="*/ 425 h 1261"/>
                    <a:gd name="T52" fmla="*/ 560 w 1716"/>
                    <a:gd name="T53" fmla="*/ 491 h 1261"/>
                    <a:gd name="T54" fmla="*/ 447 w 1716"/>
                    <a:gd name="T55" fmla="*/ 614 h 1261"/>
                    <a:gd name="T56" fmla="*/ 418 w 1716"/>
                    <a:gd name="T57" fmla="*/ 642 h 1261"/>
                    <a:gd name="T58" fmla="*/ 305 w 1716"/>
                    <a:gd name="T59" fmla="*/ 822 h 1261"/>
                    <a:gd name="T60" fmla="*/ 229 w 1716"/>
                    <a:gd name="T61" fmla="*/ 954 h 1261"/>
                    <a:gd name="T62" fmla="*/ 154 w 1716"/>
                    <a:gd name="T63" fmla="*/ 925 h 1261"/>
                    <a:gd name="T64" fmla="*/ 144 w 1716"/>
                    <a:gd name="T65" fmla="*/ 897 h 1261"/>
                    <a:gd name="T66" fmla="*/ 116 w 1716"/>
                    <a:gd name="T67" fmla="*/ 878 h 1261"/>
                    <a:gd name="T68" fmla="*/ 88 w 1716"/>
                    <a:gd name="T69" fmla="*/ 850 h 1261"/>
                    <a:gd name="T70" fmla="*/ 22 w 1716"/>
                    <a:gd name="T71" fmla="*/ 812 h 1261"/>
                    <a:gd name="T72" fmla="*/ 3 w 1716"/>
                    <a:gd name="T73" fmla="*/ 774 h 1261"/>
                    <a:gd name="T74" fmla="*/ 41 w 1716"/>
                    <a:gd name="T75" fmla="*/ 718 h 1261"/>
                    <a:gd name="T76" fmla="*/ 211 w 1716"/>
                    <a:gd name="T77" fmla="*/ 557 h 1261"/>
                    <a:gd name="T78" fmla="*/ 296 w 1716"/>
                    <a:gd name="T79" fmla="*/ 415 h 1261"/>
                    <a:gd name="T80" fmla="*/ 390 w 1716"/>
                    <a:gd name="T81" fmla="*/ 330 h 1261"/>
                    <a:gd name="T82" fmla="*/ 541 w 1716"/>
                    <a:gd name="T83" fmla="*/ 151 h 1261"/>
                    <a:gd name="T84" fmla="*/ 617 w 1716"/>
                    <a:gd name="T85" fmla="*/ 47 h 1261"/>
                    <a:gd name="T86" fmla="*/ 711 w 1716"/>
                    <a:gd name="T87" fmla="*/ 0 h 1261"/>
                    <a:gd name="T88" fmla="*/ 758 w 1716"/>
                    <a:gd name="T89" fmla="*/ 9 h 1261"/>
                    <a:gd name="T90" fmla="*/ 787 w 1716"/>
                    <a:gd name="T91" fmla="*/ 38 h 12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716" h="1261">
                      <a:moveTo>
                        <a:pt x="787" y="38"/>
                      </a:moveTo>
                      <a:cubicBezTo>
                        <a:pt x="808" y="52"/>
                        <a:pt x="832" y="61"/>
                        <a:pt x="853" y="76"/>
                      </a:cubicBezTo>
                      <a:cubicBezTo>
                        <a:pt x="864" y="84"/>
                        <a:pt x="871" y="96"/>
                        <a:pt x="881" y="104"/>
                      </a:cubicBezTo>
                      <a:cubicBezTo>
                        <a:pt x="907" y="125"/>
                        <a:pt x="935" y="131"/>
                        <a:pt x="966" y="142"/>
                      </a:cubicBezTo>
                      <a:cubicBezTo>
                        <a:pt x="1020" y="139"/>
                        <a:pt x="1074" y="140"/>
                        <a:pt x="1127" y="132"/>
                      </a:cubicBezTo>
                      <a:cubicBezTo>
                        <a:pt x="1158" y="127"/>
                        <a:pt x="1155" y="102"/>
                        <a:pt x="1174" y="85"/>
                      </a:cubicBezTo>
                      <a:cubicBezTo>
                        <a:pt x="1191" y="70"/>
                        <a:pt x="1211" y="60"/>
                        <a:pt x="1230" y="47"/>
                      </a:cubicBezTo>
                      <a:cubicBezTo>
                        <a:pt x="1268" y="21"/>
                        <a:pt x="1363" y="9"/>
                        <a:pt x="1363" y="9"/>
                      </a:cubicBezTo>
                      <a:cubicBezTo>
                        <a:pt x="1407" y="12"/>
                        <a:pt x="1453" y="6"/>
                        <a:pt x="1495" y="19"/>
                      </a:cubicBezTo>
                      <a:cubicBezTo>
                        <a:pt x="1515" y="25"/>
                        <a:pt x="1554" y="130"/>
                        <a:pt x="1561" y="151"/>
                      </a:cubicBezTo>
                      <a:cubicBezTo>
                        <a:pt x="1573" y="242"/>
                        <a:pt x="1577" y="334"/>
                        <a:pt x="1589" y="425"/>
                      </a:cubicBezTo>
                      <a:cubicBezTo>
                        <a:pt x="1596" y="479"/>
                        <a:pt x="1612" y="531"/>
                        <a:pt x="1618" y="585"/>
                      </a:cubicBezTo>
                      <a:cubicBezTo>
                        <a:pt x="1626" y="654"/>
                        <a:pt x="1623" y="728"/>
                        <a:pt x="1646" y="793"/>
                      </a:cubicBezTo>
                      <a:cubicBezTo>
                        <a:pt x="1656" y="874"/>
                        <a:pt x="1666" y="947"/>
                        <a:pt x="1703" y="1020"/>
                      </a:cubicBezTo>
                      <a:cubicBezTo>
                        <a:pt x="1706" y="1033"/>
                        <a:pt x="1716" y="1046"/>
                        <a:pt x="1712" y="1058"/>
                      </a:cubicBezTo>
                      <a:cubicBezTo>
                        <a:pt x="1708" y="1069"/>
                        <a:pt x="1695" y="1074"/>
                        <a:pt x="1684" y="1076"/>
                      </a:cubicBezTo>
                      <a:cubicBezTo>
                        <a:pt x="1644" y="1083"/>
                        <a:pt x="1602" y="1083"/>
                        <a:pt x="1561" y="1086"/>
                      </a:cubicBezTo>
                      <a:cubicBezTo>
                        <a:pt x="1188" y="1206"/>
                        <a:pt x="1574" y="637"/>
                        <a:pt x="1372" y="500"/>
                      </a:cubicBezTo>
                      <a:cubicBezTo>
                        <a:pt x="1362" y="467"/>
                        <a:pt x="1345" y="438"/>
                        <a:pt x="1334" y="406"/>
                      </a:cubicBezTo>
                      <a:cubicBezTo>
                        <a:pt x="1335" y="463"/>
                        <a:pt x="1358" y="1148"/>
                        <a:pt x="1334" y="1228"/>
                      </a:cubicBezTo>
                      <a:cubicBezTo>
                        <a:pt x="1324" y="1261"/>
                        <a:pt x="1265" y="1222"/>
                        <a:pt x="1230" y="1218"/>
                      </a:cubicBezTo>
                      <a:cubicBezTo>
                        <a:pt x="1144" y="1207"/>
                        <a:pt x="1066" y="1169"/>
                        <a:pt x="985" y="1143"/>
                      </a:cubicBezTo>
                      <a:cubicBezTo>
                        <a:pt x="918" y="1145"/>
                        <a:pt x="647" y="1162"/>
                        <a:pt x="560" y="1143"/>
                      </a:cubicBezTo>
                      <a:cubicBezTo>
                        <a:pt x="550" y="1141"/>
                        <a:pt x="566" y="1124"/>
                        <a:pt x="569" y="1114"/>
                      </a:cubicBezTo>
                      <a:cubicBezTo>
                        <a:pt x="576" y="920"/>
                        <a:pt x="562" y="710"/>
                        <a:pt x="607" y="519"/>
                      </a:cubicBezTo>
                      <a:cubicBezTo>
                        <a:pt x="604" y="488"/>
                        <a:pt x="616" y="451"/>
                        <a:pt x="598" y="425"/>
                      </a:cubicBezTo>
                      <a:cubicBezTo>
                        <a:pt x="584" y="404"/>
                        <a:pt x="561" y="489"/>
                        <a:pt x="560" y="491"/>
                      </a:cubicBezTo>
                      <a:cubicBezTo>
                        <a:pt x="534" y="543"/>
                        <a:pt x="488" y="573"/>
                        <a:pt x="447" y="614"/>
                      </a:cubicBezTo>
                      <a:cubicBezTo>
                        <a:pt x="437" y="624"/>
                        <a:pt x="418" y="642"/>
                        <a:pt x="418" y="642"/>
                      </a:cubicBezTo>
                      <a:cubicBezTo>
                        <a:pt x="386" y="707"/>
                        <a:pt x="341" y="760"/>
                        <a:pt x="305" y="822"/>
                      </a:cubicBezTo>
                      <a:cubicBezTo>
                        <a:pt x="278" y="869"/>
                        <a:pt x="275" y="924"/>
                        <a:pt x="229" y="954"/>
                      </a:cubicBezTo>
                      <a:cubicBezTo>
                        <a:pt x="215" y="949"/>
                        <a:pt x="160" y="930"/>
                        <a:pt x="154" y="925"/>
                      </a:cubicBezTo>
                      <a:cubicBezTo>
                        <a:pt x="146" y="919"/>
                        <a:pt x="150" y="905"/>
                        <a:pt x="144" y="897"/>
                      </a:cubicBezTo>
                      <a:cubicBezTo>
                        <a:pt x="137" y="888"/>
                        <a:pt x="125" y="885"/>
                        <a:pt x="116" y="878"/>
                      </a:cubicBezTo>
                      <a:cubicBezTo>
                        <a:pt x="106" y="870"/>
                        <a:pt x="99" y="858"/>
                        <a:pt x="88" y="850"/>
                      </a:cubicBezTo>
                      <a:cubicBezTo>
                        <a:pt x="67" y="835"/>
                        <a:pt x="43" y="826"/>
                        <a:pt x="22" y="812"/>
                      </a:cubicBezTo>
                      <a:cubicBezTo>
                        <a:pt x="16" y="799"/>
                        <a:pt x="0" y="788"/>
                        <a:pt x="3" y="774"/>
                      </a:cubicBezTo>
                      <a:cubicBezTo>
                        <a:pt x="7" y="752"/>
                        <a:pt x="28" y="737"/>
                        <a:pt x="41" y="718"/>
                      </a:cubicBezTo>
                      <a:cubicBezTo>
                        <a:pt x="80" y="661"/>
                        <a:pt x="156" y="598"/>
                        <a:pt x="211" y="557"/>
                      </a:cubicBezTo>
                      <a:cubicBezTo>
                        <a:pt x="235" y="521"/>
                        <a:pt x="267" y="444"/>
                        <a:pt x="296" y="415"/>
                      </a:cubicBezTo>
                      <a:cubicBezTo>
                        <a:pt x="325" y="386"/>
                        <a:pt x="363" y="357"/>
                        <a:pt x="390" y="330"/>
                      </a:cubicBezTo>
                      <a:cubicBezTo>
                        <a:pt x="445" y="275"/>
                        <a:pt x="475" y="196"/>
                        <a:pt x="541" y="151"/>
                      </a:cubicBezTo>
                      <a:cubicBezTo>
                        <a:pt x="558" y="105"/>
                        <a:pt x="577" y="73"/>
                        <a:pt x="617" y="47"/>
                      </a:cubicBezTo>
                      <a:cubicBezTo>
                        <a:pt x="643" y="6"/>
                        <a:pt x="663" y="9"/>
                        <a:pt x="711" y="0"/>
                      </a:cubicBezTo>
                      <a:cubicBezTo>
                        <a:pt x="727" y="3"/>
                        <a:pt x="745" y="0"/>
                        <a:pt x="758" y="9"/>
                      </a:cubicBezTo>
                      <a:cubicBezTo>
                        <a:pt x="810" y="44"/>
                        <a:pt x="733" y="38"/>
                        <a:pt x="787" y="38"/>
                      </a:cubicBezTo>
                      <a:close/>
                    </a:path>
                  </a:pathLst>
                </a:custGeom>
                <a:solidFill>
                  <a:srgbClr val="99336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4420" name="Freeform 84"/>
                <p:cNvSpPr>
                  <a:spLocks/>
                </p:cNvSpPr>
                <p:nvPr/>
              </p:nvSpPr>
              <p:spPr bwMode="auto">
                <a:xfrm>
                  <a:off x="4844" y="2404"/>
                  <a:ext cx="265" cy="75"/>
                </a:xfrm>
                <a:custGeom>
                  <a:avLst/>
                  <a:gdLst>
                    <a:gd name="T0" fmla="*/ 0 w 265"/>
                    <a:gd name="T1" fmla="*/ 13 h 75"/>
                    <a:gd name="T2" fmla="*/ 179 w 265"/>
                    <a:gd name="T3" fmla="*/ 4 h 75"/>
                    <a:gd name="T4" fmla="*/ 255 w 265"/>
                    <a:gd name="T5" fmla="*/ 13 h 75"/>
                    <a:gd name="T6" fmla="*/ 227 w 265"/>
                    <a:gd name="T7" fmla="*/ 32 h 75"/>
                    <a:gd name="T8" fmla="*/ 113 w 265"/>
                    <a:gd name="T9" fmla="*/ 70 h 75"/>
                    <a:gd name="T10" fmla="*/ 0 w 265"/>
                    <a:gd name="T11" fmla="*/ 13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65" h="75">
                      <a:moveTo>
                        <a:pt x="0" y="13"/>
                      </a:moveTo>
                      <a:cubicBezTo>
                        <a:pt x="60" y="10"/>
                        <a:pt x="119" y="4"/>
                        <a:pt x="179" y="4"/>
                      </a:cubicBezTo>
                      <a:cubicBezTo>
                        <a:pt x="205" y="4"/>
                        <a:pt x="233" y="0"/>
                        <a:pt x="255" y="13"/>
                      </a:cubicBezTo>
                      <a:cubicBezTo>
                        <a:pt x="265" y="19"/>
                        <a:pt x="237" y="27"/>
                        <a:pt x="227" y="32"/>
                      </a:cubicBezTo>
                      <a:cubicBezTo>
                        <a:pt x="193" y="47"/>
                        <a:pt x="149" y="59"/>
                        <a:pt x="113" y="70"/>
                      </a:cubicBezTo>
                      <a:cubicBezTo>
                        <a:pt x="24" y="61"/>
                        <a:pt x="33" y="75"/>
                        <a:pt x="0" y="13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4421" name="Freeform 85"/>
              <p:cNvSpPr>
                <a:spLocks/>
              </p:cNvSpPr>
              <p:nvPr/>
            </p:nvSpPr>
            <p:spPr bwMode="auto">
              <a:xfrm>
                <a:off x="756" y="1808"/>
                <a:ext cx="680" cy="940"/>
              </a:xfrm>
              <a:custGeom>
                <a:avLst/>
                <a:gdLst>
                  <a:gd name="T0" fmla="*/ 75 w 680"/>
                  <a:gd name="T1" fmla="*/ 83 h 940"/>
                  <a:gd name="T2" fmla="*/ 66 w 680"/>
                  <a:gd name="T3" fmla="*/ 206 h 940"/>
                  <a:gd name="T4" fmla="*/ 56 w 680"/>
                  <a:gd name="T5" fmla="*/ 593 h 940"/>
                  <a:gd name="T6" fmla="*/ 0 w 680"/>
                  <a:gd name="T7" fmla="*/ 848 h 940"/>
                  <a:gd name="T8" fmla="*/ 28 w 680"/>
                  <a:gd name="T9" fmla="*/ 858 h 940"/>
                  <a:gd name="T10" fmla="*/ 293 w 680"/>
                  <a:gd name="T11" fmla="*/ 839 h 940"/>
                  <a:gd name="T12" fmla="*/ 302 w 680"/>
                  <a:gd name="T13" fmla="*/ 773 h 940"/>
                  <a:gd name="T14" fmla="*/ 321 w 680"/>
                  <a:gd name="T15" fmla="*/ 688 h 940"/>
                  <a:gd name="T16" fmla="*/ 330 w 680"/>
                  <a:gd name="T17" fmla="*/ 348 h 940"/>
                  <a:gd name="T18" fmla="*/ 340 w 680"/>
                  <a:gd name="T19" fmla="*/ 376 h 940"/>
                  <a:gd name="T20" fmla="*/ 349 w 680"/>
                  <a:gd name="T21" fmla="*/ 471 h 940"/>
                  <a:gd name="T22" fmla="*/ 368 w 680"/>
                  <a:gd name="T23" fmla="*/ 612 h 940"/>
                  <a:gd name="T24" fmla="*/ 377 w 680"/>
                  <a:gd name="T25" fmla="*/ 924 h 940"/>
                  <a:gd name="T26" fmla="*/ 491 w 680"/>
                  <a:gd name="T27" fmla="*/ 905 h 940"/>
                  <a:gd name="T28" fmla="*/ 547 w 680"/>
                  <a:gd name="T29" fmla="*/ 886 h 940"/>
                  <a:gd name="T30" fmla="*/ 680 w 680"/>
                  <a:gd name="T31" fmla="*/ 886 h 940"/>
                  <a:gd name="T32" fmla="*/ 623 w 680"/>
                  <a:gd name="T33" fmla="*/ 659 h 940"/>
                  <a:gd name="T34" fmla="*/ 557 w 680"/>
                  <a:gd name="T35" fmla="*/ 168 h 940"/>
                  <a:gd name="T36" fmla="*/ 481 w 680"/>
                  <a:gd name="T37" fmla="*/ 46 h 940"/>
                  <a:gd name="T38" fmla="*/ 170 w 680"/>
                  <a:gd name="T39" fmla="*/ 27 h 940"/>
                  <a:gd name="T40" fmla="*/ 94 w 680"/>
                  <a:gd name="T41" fmla="*/ 55 h 940"/>
                  <a:gd name="T42" fmla="*/ 75 w 680"/>
                  <a:gd name="T43" fmla="*/ 83 h 9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80" h="940">
                    <a:moveTo>
                      <a:pt x="75" y="83"/>
                    </a:moveTo>
                    <a:cubicBezTo>
                      <a:pt x="72" y="124"/>
                      <a:pt x="68" y="165"/>
                      <a:pt x="66" y="206"/>
                    </a:cubicBezTo>
                    <a:cubicBezTo>
                      <a:pt x="61" y="335"/>
                      <a:pt x="62" y="464"/>
                      <a:pt x="56" y="593"/>
                    </a:cubicBezTo>
                    <a:cubicBezTo>
                      <a:pt x="52" y="675"/>
                      <a:pt x="19" y="767"/>
                      <a:pt x="0" y="848"/>
                    </a:cubicBezTo>
                    <a:cubicBezTo>
                      <a:pt x="9" y="851"/>
                      <a:pt x="18" y="858"/>
                      <a:pt x="28" y="858"/>
                    </a:cubicBezTo>
                    <a:cubicBezTo>
                      <a:pt x="117" y="855"/>
                      <a:pt x="208" y="865"/>
                      <a:pt x="293" y="839"/>
                    </a:cubicBezTo>
                    <a:cubicBezTo>
                      <a:pt x="314" y="832"/>
                      <a:pt x="298" y="795"/>
                      <a:pt x="302" y="773"/>
                    </a:cubicBezTo>
                    <a:cubicBezTo>
                      <a:pt x="307" y="744"/>
                      <a:pt x="315" y="716"/>
                      <a:pt x="321" y="688"/>
                    </a:cubicBezTo>
                    <a:cubicBezTo>
                      <a:pt x="324" y="575"/>
                      <a:pt x="323" y="461"/>
                      <a:pt x="330" y="348"/>
                    </a:cubicBezTo>
                    <a:cubicBezTo>
                      <a:pt x="331" y="338"/>
                      <a:pt x="338" y="366"/>
                      <a:pt x="340" y="376"/>
                    </a:cubicBezTo>
                    <a:cubicBezTo>
                      <a:pt x="345" y="407"/>
                      <a:pt x="346" y="439"/>
                      <a:pt x="349" y="471"/>
                    </a:cubicBezTo>
                    <a:cubicBezTo>
                      <a:pt x="359" y="574"/>
                      <a:pt x="354" y="538"/>
                      <a:pt x="368" y="612"/>
                    </a:cubicBezTo>
                    <a:cubicBezTo>
                      <a:pt x="371" y="716"/>
                      <a:pt x="346" y="825"/>
                      <a:pt x="377" y="924"/>
                    </a:cubicBezTo>
                    <a:cubicBezTo>
                      <a:pt x="382" y="940"/>
                      <a:pt x="467" y="913"/>
                      <a:pt x="491" y="905"/>
                    </a:cubicBezTo>
                    <a:cubicBezTo>
                      <a:pt x="510" y="899"/>
                      <a:pt x="547" y="886"/>
                      <a:pt x="547" y="886"/>
                    </a:cubicBezTo>
                    <a:cubicBezTo>
                      <a:pt x="620" y="900"/>
                      <a:pt x="605" y="911"/>
                      <a:pt x="680" y="886"/>
                    </a:cubicBezTo>
                    <a:cubicBezTo>
                      <a:pt x="664" y="809"/>
                      <a:pt x="646" y="735"/>
                      <a:pt x="623" y="659"/>
                    </a:cubicBezTo>
                    <a:cubicBezTo>
                      <a:pt x="616" y="486"/>
                      <a:pt x="604" y="333"/>
                      <a:pt x="557" y="168"/>
                    </a:cubicBezTo>
                    <a:cubicBezTo>
                      <a:pt x="543" y="119"/>
                      <a:pt x="529" y="69"/>
                      <a:pt x="481" y="46"/>
                    </a:cubicBezTo>
                    <a:cubicBezTo>
                      <a:pt x="388" y="0"/>
                      <a:pt x="274" y="30"/>
                      <a:pt x="170" y="27"/>
                    </a:cubicBezTo>
                    <a:cubicBezTo>
                      <a:pt x="144" y="32"/>
                      <a:pt x="113" y="32"/>
                      <a:pt x="94" y="55"/>
                    </a:cubicBezTo>
                    <a:cubicBezTo>
                      <a:pt x="69" y="86"/>
                      <a:pt x="100" y="83"/>
                      <a:pt x="75" y="83"/>
                    </a:cubicBezTo>
                    <a:close/>
                  </a:path>
                </a:pathLst>
              </a:custGeom>
              <a:solidFill>
                <a:srgbClr val="0033CC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14422" name="Group 86"/>
          <p:cNvGrpSpPr>
            <a:grpSpLocks/>
          </p:cNvGrpSpPr>
          <p:nvPr/>
        </p:nvGrpSpPr>
        <p:grpSpPr bwMode="auto">
          <a:xfrm rot="-13500000">
            <a:off x="1298575" y="2630488"/>
            <a:ext cx="1347788" cy="98425"/>
            <a:chOff x="528" y="2976"/>
            <a:chExt cx="4644" cy="198"/>
          </a:xfrm>
        </p:grpSpPr>
        <p:sp>
          <p:nvSpPr>
            <p:cNvPr id="14423" name="Line 87"/>
            <p:cNvSpPr>
              <a:spLocks noChangeShapeType="1"/>
            </p:cNvSpPr>
            <p:nvPr/>
          </p:nvSpPr>
          <p:spPr bwMode="auto">
            <a:xfrm>
              <a:off x="528" y="2976"/>
              <a:ext cx="4644" cy="0"/>
            </a:xfrm>
            <a:prstGeom prst="line">
              <a:avLst/>
            </a:prstGeom>
            <a:noFill/>
            <a:ln w="254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24" name="Line 88"/>
            <p:cNvSpPr>
              <a:spLocks noChangeShapeType="1"/>
            </p:cNvSpPr>
            <p:nvPr/>
          </p:nvSpPr>
          <p:spPr bwMode="auto">
            <a:xfrm flipH="1">
              <a:off x="528" y="2976"/>
              <a:ext cx="198" cy="19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25" name="Line 89"/>
            <p:cNvSpPr>
              <a:spLocks noChangeShapeType="1"/>
            </p:cNvSpPr>
            <p:nvPr/>
          </p:nvSpPr>
          <p:spPr bwMode="auto">
            <a:xfrm flipH="1">
              <a:off x="768" y="2976"/>
              <a:ext cx="198" cy="19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26" name="Line 90"/>
            <p:cNvSpPr>
              <a:spLocks noChangeShapeType="1"/>
            </p:cNvSpPr>
            <p:nvPr/>
          </p:nvSpPr>
          <p:spPr bwMode="auto">
            <a:xfrm flipH="1">
              <a:off x="1008" y="2976"/>
              <a:ext cx="198" cy="19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27" name="Line 91"/>
            <p:cNvSpPr>
              <a:spLocks noChangeShapeType="1"/>
            </p:cNvSpPr>
            <p:nvPr/>
          </p:nvSpPr>
          <p:spPr bwMode="auto">
            <a:xfrm flipH="1">
              <a:off x="1248" y="2976"/>
              <a:ext cx="198" cy="19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28" name="Line 92"/>
            <p:cNvSpPr>
              <a:spLocks noChangeShapeType="1"/>
            </p:cNvSpPr>
            <p:nvPr/>
          </p:nvSpPr>
          <p:spPr bwMode="auto">
            <a:xfrm flipH="1">
              <a:off x="1488" y="2976"/>
              <a:ext cx="198" cy="19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29" name="Line 93"/>
            <p:cNvSpPr>
              <a:spLocks noChangeShapeType="1"/>
            </p:cNvSpPr>
            <p:nvPr/>
          </p:nvSpPr>
          <p:spPr bwMode="auto">
            <a:xfrm flipH="1">
              <a:off x="1728" y="2976"/>
              <a:ext cx="198" cy="19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30" name="Line 94"/>
            <p:cNvSpPr>
              <a:spLocks noChangeShapeType="1"/>
            </p:cNvSpPr>
            <p:nvPr/>
          </p:nvSpPr>
          <p:spPr bwMode="auto">
            <a:xfrm flipH="1">
              <a:off x="1968" y="2976"/>
              <a:ext cx="198" cy="19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31" name="Line 95"/>
            <p:cNvSpPr>
              <a:spLocks noChangeShapeType="1"/>
            </p:cNvSpPr>
            <p:nvPr/>
          </p:nvSpPr>
          <p:spPr bwMode="auto">
            <a:xfrm flipH="1">
              <a:off x="2208" y="2976"/>
              <a:ext cx="198" cy="19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32" name="Line 96"/>
            <p:cNvSpPr>
              <a:spLocks noChangeShapeType="1"/>
            </p:cNvSpPr>
            <p:nvPr/>
          </p:nvSpPr>
          <p:spPr bwMode="auto">
            <a:xfrm flipH="1">
              <a:off x="2448" y="2976"/>
              <a:ext cx="198" cy="19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33" name="Line 97"/>
            <p:cNvSpPr>
              <a:spLocks noChangeShapeType="1"/>
            </p:cNvSpPr>
            <p:nvPr/>
          </p:nvSpPr>
          <p:spPr bwMode="auto">
            <a:xfrm flipH="1">
              <a:off x="2688" y="2976"/>
              <a:ext cx="198" cy="19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34" name="Line 98"/>
            <p:cNvSpPr>
              <a:spLocks noChangeShapeType="1"/>
            </p:cNvSpPr>
            <p:nvPr/>
          </p:nvSpPr>
          <p:spPr bwMode="auto">
            <a:xfrm flipH="1">
              <a:off x="2928" y="2976"/>
              <a:ext cx="198" cy="19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35" name="Line 99"/>
            <p:cNvSpPr>
              <a:spLocks noChangeShapeType="1"/>
            </p:cNvSpPr>
            <p:nvPr/>
          </p:nvSpPr>
          <p:spPr bwMode="auto">
            <a:xfrm flipH="1">
              <a:off x="3168" y="2976"/>
              <a:ext cx="198" cy="19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36" name="Line 100"/>
            <p:cNvSpPr>
              <a:spLocks noChangeShapeType="1"/>
            </p:cNvSpPr>
            <p:nvPr/>
          </p:nvSpPr>
          <p:spPr bwMode="auto">
            <a:xfrm flipH="1">
              <a:off x="4368" y="2976"/>
              <a:ext cx="198" cy="19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37" name="Line 101"/>
            <p:cNvSpPr>
              <a:spLocks noChangeShapeType="1"/>
            </p:cNvSpPr>
            <p:nvPr/>
          </p:nvSpPr>
          <p:spPr bwMode="auto">
            <a:xfrm flipH="1">
              <a:off x="4128" y="2976"/>
              <a:ext cx="198" cy="19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38" name="Line 102"/>
            <p:cNvSpPr>
              <a:spLocks noChangeShapeType="1"/>
            </p:cNvSpPr>
            <p:nvPr/>
          </p:nvSpPr>
          <p:spPr bwMode="auto">
            <a:xfrm flipH="1">
              <a:off x="3888" y="2976"/>
              <a:ext cx="198" cy="19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39" name="Line 103"/>
            <p:cNvSpPr>
              <a:spLocks noChangeShapeType="1"/>
            </p:cNvSpPr>
            <p:nvPr/>
          </p:nvSpPr>
          <p:spPr bwMode="auto">
            <a:xfrm flipH="1">
              <a:off x="3648" y="2976"/>
              <a:ext cx="198" cy="19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40" name="Line 104"/>
            <p:cNvSpPr>
              <a:spLocks noChangeShapeType="1"/>
            </p:cNvSpPr>
            <p:nvPr/>
          </p:nvSpPr>
          <p:spPr bwMode="auto">
            <a:xfrm flipH="1">
              <a:off x="3408" y="2976"/>
              <a:ext cx="198" cy="19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41" name="Line 105"/>
            <p:cNvSpPr>
              <a:spLocks noChangeShapeType="1"/>
            </p:cNvSpPr>
            <p:nvPr/>
          </p:nvSpPr>
          <p:spPr bwMode="auto">
            <a:xfrm flipH="1">
              <a:off x="4848" y="2976"/>
              <a:ext cx="198" cy="19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42" name="Line 106"/>
            <p:cNvSpPr>
              <a:spLocks noChangeShapeType="1"/>
            </p:cNvSpPr>
            <p:nvPr/>
          </p:nvSpPr>
          <p:spPr bwMode="auto">
            <a:xfrm flipH="1">
              <a:off x="4608" y="2976"/>
              <a:ext cx="198" cy="19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4450" name="Group 114"/>
          <p:cNvGrpSpPr>
            <a:grpSpLocks/>
          </p:cNvGrpSpPr>
          <p:nvPr/>
        </p:nvGrpSpPr>
        <p:grpSpPr bwMode="auto">
          <a:xfrm>
            <a:off x="2847975" y="2473325"/>
            <a:ext cx="1184275" cy="1198563"/>
            <a:chOff x="1747" y="1482"/>
            <a:chExt cx="746" cy="755"/>
          </a:xfrm>
        </p:grpSpPr>
        <p:grpSp>
          <p:nvGrpSpPr>
            <p:cNvPr id="14449" name="Group 113"/>
            <p:cNvGrpSpPr>
              <a:grpSpLocks/>
            </p:cNvGrpSpPr>
            <p:nvPr/>
          </p:nvGrpSpPr>
          <p:grpSpPr bwMode="auto">
            <a:xfrm>
              <a:off x="1917" y="1482"/>
              <a:ext cx="368" cy="444"/>
              <a:chOff x="2021" y="2984"/>
              <a:chExt cx="368" cy="444"/>
            </a:xfrm>
          </p:grpSpPr>
          <p:sp>
            <p:nvSpPr>
              <p:cNvPr id="14448" name="Rectangle 112"/>
              <p:cNvSpPr>
                <a:spLocks noChangeArrowheads="1"/>
              </p:cNvSpPr>
              <p:nvPr/>
            </p:nvSpPr>
            <p:spPr bwMode="auto">
              <a:xfrm>
                <a:off x="2172" y="2984"/>
                <a:ext cx="56" cy="13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447" name="Rectangle 111"/>
              <p:cNvSpPr>
                <a:spLocks noChangeArrowheads="1"/>
              </p:cNvSpPr>
              <p:nvPr/>
            </p:nvSpPr>
            <p:spPr bwMode="auto">
              <a:xfrm>
                <a:off x="2106" y="3106"/>
                <a:ext cx="189" cy="14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446" name="AutoShape 110"/>
              <p:cNvSpPr>
                <a:spLocks noChangeArrowheads="1"/>
              </p:cNvSpPr>
              <p:nvPr/>
            </p:nvSpPr>
            <p:spPr bwMode="auto">
              <a:xfrm>
                <a:off x="2021" y="3220"/>
                <a:ext cx="368" cy="208"/>
              </a:xfrm>
              <a:custGeom>
                <a:avLst/>
                <a:gdLst>
                  <a:gd name="G0" fmla="+- 5400 0 0"/>
                  <a:gd name="G1" fmla="+- 21600 0 5400"/>
                  <a:gd name="G2" fmla="*/ 5400 1 2"/>
                  <a:gd name="G3" fmla="+- 21600 0 G2"/>
                  <a:gd name="G4" fmla="+/ 5400 21600 2"/>
                  <a:gd name="G5" fmla="+/ G1 0 2"/>
                  <a:gd name="G6" fmla="*/ 21600 21600 5400"/>
                  <a:gd name="G7" fmla="*/ G6 1 2"/>
                  <a:gd name="G8" fmla="+- 21600 0 G7"/>
                  <a:gd name="G9" fmla="*/ 21600 1 2"/>
                  <a:gd name="G10" fmla="+- 5400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80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4445" name="AutoShape 109"/>
            <p:cNvSpPr>
              <a:spLocks noChangeArrowheads="1"/>
            </p:cNvSpPr>
            <p:nvPr/>
          </p:nvSpPr>
          <p:spPr bwMode="auto">
            <a:xfrm>
              <a:off x="1747" y="1831"/>
              <a:ext cx="746" cy="406"/>
            </a:xfrm>
            <a:prstGeom prst="flowChartPunchedTap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4451" name="Line 115"/>
          <p:cNvSpPr>
            <a:spLocks noChangeShapeType="1"/>
          </p:cNvSpPr>
          <p:nvPr/>
        </p:nvSpPr>
        <p:spPr bwMode="auto">
          <a:xfrm flipH="1">
            <a:off x="1843088" y="2922588"/>
            <a:ext cx="1184275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452" name="Line 116"/>
          <p:cNvSpPr>
            <a:spLocks noChangeShapeType="1"/>
          </p:cNvSpPr>
          <p:nvPr/>
        </p:nvSpPr>
        <p:spPr bwMode="auto">
          <a:xfrm rot="16200000" flipH="1">
            <a:off x="1125538" y="3689350"/>
            <a:ext cx="1454150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453" name="Line 117"/>
          <p:cNvSpPr>
            <a:spLocks noChangeShapeType="1"/>
          </p:cNvSpPr>
          <p:nvPr/>
        </p:nvSpPr>
        <p:spPr bwMode="auto">
          <a:xfrm flipH="1">
            <a:off x="1158875" y="4411663"/>
            <a:ext cx="658813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454" name="AutoShape 118"/>
          <p:cNvSpPr>
            <a:spLocks noChangeArrowheads="1"/>
          </p:cNvSpPr>
          <p:nvPr/>
        </p:nvSpPr>
        <p:spPr bwMode="auto">
          <a:xfrm>
            <a:off x="5816600" y="1965325"/>
            <a:ext cx="930275" cy="2036763"/>
          </a:xfrm>
          <a:prstGeom prst="moon">
            <a:avLst>
              <a:gd name="adj" fmla="val 9704"/>
            </a:avLst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14455" name="Picture 119" descr="C:\Program Files\Microsoft Office\Clipart\Pub60Cor\hh00235_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4013" y="2727325"/>
            <a:ext cx="454025" cy="52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56" name="Line 120"/>
          <p:cNvSpPr>
            <a:spLocks noChangeShapeType="1"/>
          </p:cNvSpPr>
          <p:nvPr/>
        </p:nvSpPr>
        <p:spPr bwMode="auto">
          <a:xfrm flipH="1" flipV="1">
            <a:off x="6251575" y="2278063"/>
            <a:ext cx="479425" cy="47942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457" name="Line 121"/>
          <p:cNvSpPr>
            <a:spLocks noChangeShapeType="1"/>
          </p:cNvSpPr>
          <p:nvPr/>
        </p:nvSpPr>
        <p:spPr bwMode="auto">
          <a:xfrm rot="18000000" flipH="1" flipV="1">
            <a:off x="6037263" y="2851150"/>
            <a:ext cx="522288" cy="522287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458" name="Line 122"/>
          <p:cNvSpPr>
            <a:spLocks noChangeShapeType="1"/>
          </p:cNvSpPr>
          <p:nvPr/>
        </p:nvSpPr>
        <p:spPr bwMode="auto">
          <a:xfrm rot="8100000" flipH="1" flipV="1">
            <a:off x="6473825" y="3089275"/>
            <a:ext cx="1166813" cy="116681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459" name="Line 123"/>
          <p:cNvSpPr>
            <a:spLocks noChangeShapeType="1"/>
          </p:cNvSpPr>
          <p:nvPr/>
        </p:nvSpPr>
        <p:spPr bwMode="auto">
          <a:xfrm rot="16200000" flipH="1" flipV="1">
            <a:off x="6170613" y="3111500"/>
            <a:ext cx="523875" cy="52387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460" name="Line 124"/>
          <p:cNvSpPr>
            <a:spLocks noChangeShapeType="1"/>
          </p:cNvSpPr>
          <p:nvPr/>
        </p:nvSpPr>
        <p:spPr bwMode="auto">
          <a:xfrm rot="8100000" flipH="1" flipV="1">
            <a:off x="6505575" y="1646238"/>
            <a:ext cx="1157288" cy="1157287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461" name="Line 125"/>
          <p:cNvSpPr>
            <a:spLocks noChangeShapeType="1"/>
          </p:cNvSpPr>
          <p:nvPr/>
        </p:nvSpPr>
        <p:spPr bwMode="auto">
          <a:xfrm rot="8100000" flipH="1" flipV="1">
            <a:off x="6297613" y="1985963"/>
            <a:ext cx="1273175" cy="127317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462" name="Line 126"/>
          <p:cNvSpPr>
            <a:spLocks noChangeShapeType="1"/>
          </p:cNvSpPr>
          <p:nvPr/>
        </p:nvSpPr>
        <p:spPr bwMode="auto">
          <a:xfrm rot="8100000" flipH="1" flipV="1">
            <a:off x="6262688" y="2609850"/>
            <a:ext cx="1314450" cy="131445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463" name="Line 127"/>
          <p:cNvSpPr>
            <a:spLocks noChangeShapeType="1"/>
          </p:cNvSpPr>
          <p:nvPr/>
        </p:nvSpPr>
        <p:spPr bwMode="auto">
          <a:xfrm rot="-1800000" flipH="1" flipV="1">
            <a:off x="6094413" y="2495550"/>
            <a:ext cx="479425" cy="47942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464" name="Text Box 128"/>
          <p:cNvSpPr txBox="1">
            <a:spLocks noChangeArrowheads="1"/>
          </p:cNvSpPr>
          <p:nvPr/>
        </p:nvSpPr>
        <p:spPr bwMode="auto">
          <a:xfrm>
            <a:off x="1768475" y="5305425"/>
            <a:ext cx="28781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solidFill>
                  <a:srgbClr val="CCFF33"/>
                </a:solidFill>
              </a:rPr>
              <a:t>1) A periscope</a:t>
            </a:r>
          </a:p>
        </p:txBody>
      </p:sp>
      <p:sp>
        <p:nvSpPr>
          <p:cNvPr id="14465" name="Text Box 129"/>
          <p:cNvSpPr txBox="1">
            <a:spLocks noChangeArrowheads="1"/>
          </p:cNvSpPr>
          <p:nvPr/>
        </p:nvSpPr>
        <p:spPr bwMode="auto">
          <a:xfrm>
            <a:off x="5518150" y="4557713"/>
            <a:ext cx="33416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solidFill>
                  <a:srgbClr val="CCFFFF"/>
                </a:solidFill>
              </a:rPr>
              <a:t>2) A car headlight</a:t>
            </a:r>
          </a:p>
        </p:txBody>
      </p:sp>
    </p:spTree>
  </p:cSld>
  <p:clrMapOvr>
    <a:masterClrMapping/>
  </p:clrMapOvr>
  <p:transition xmlns:p14="http://schemas.microsoft.com/office/powerpoint/2010/main" advClick="0" advTm="23776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4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4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4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4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4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14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4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4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4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51" grpId="0" animBg="1"/>
      <p:bldP spid="14452" grpId="0" animBg="1"/>
      <p:bldP spid="14453" grpId="0" animBg="1"/>
      <p:bldP spid="14454" grpId="0" animBg="1"/>
      <p:bldP spid="14456" grpId="0" animBg="1"/>
      <p:bldP spid="14457" grpId="0" animBg="1"/>
      <p:bldP spid="14458" grpId="0" animBg="1"/>
      <p:bldP spid="14459" grpId="0" animBg="1"/>
      <p:bldP spid="14460" grpId="0" animBg="1"/>
      <p:bldP spid="14461" grpId="0" animBg="1"/>
      <p:bldP spid="14462" grpId="0" animBg="1"/>
      <p:bldP spid="14463" grpId="0" animBg="1"/>
      <p:bldP spid="14464" grpId="0" autoUpdateAnimBg="0"/>
      <p:bldP spid="14465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382000" cy="842963"/>
          </a:xfrm>
        </p:spPr>
        <p:txBody>
          <a:bodyPr/>
          <a:lstStyle/>
          <a:p>
            <a:r>
              <a:rPr lang="en-GB" dirty="0" err="1" smtClean="0"/>
              <a:t>color</a:t>
            </a:r>
            <a:endParaRPr lang="en-GB" dirty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1025" y="1336675"/>
            <a:ext cx="7772400" cy="1446213"/>
          </a:xfrm>
        </p:spPr>
        <p:txBody>
          <a:bodyPr/>
          <a:lstStyle/>
          <a:p>
            <a:r>
              <a:rPr lang="en-GB" dirty="0">
                <a:solidFill>
                  <a:srgbClr val="6699FF"/>
                </a:solidFill>
              </a:rPr>
              <a:t>White light is not a single </a:t>
            </a:r>
            <a:r>
              <a:rPr lang="en-GB" dirty="0" err="1" smtClean="0">
                <a:solidFill>
                  <a:srgbClr val="6699FF"/>
                </a:solidFill>
              </a:rPr>
              <a:t>color</a:t>
            </a:r>
            <a:r>
              <a:rPr lang="en-GB" dirty="0" smtClean="0">
                <a:solidFill>
                  <a:srgbClr val="6699FF"/>
                </a:solidFill>
              </a:rPr>
              <a:t>; </a:t>
            </a:r>
            <a:r>
              <a:rPr lang="en-GB" dirty="0">
                <a:solidFill>
                  <a:srgbClr val="6699FF"/>
                </a:solidFill>
              </a:rPr>
              <a:t>it is made up of a mixture of the seven </a:t>
            </a:r>
            <a:r>
              <a:rPr lang="en-GB" dirty="0" err="1" smtClean="0">
                <a:solidFill>
                  <a:srgbClr val="6699FF"/>
                </a:solidFill>
              </a:rPr>
              <a:t>colors</a:t>
            </a:r>
            <a:r>
              <a:rPr lang="en-GB" dirty="0" smtClean="0">
                <a:solidFill>
                  <a:srgbClr val="6699FF"/>
                </a:solidFill>
              </a:rPr>
              <a:t> </a:t>
            </a:r>
            <a:r>
              <a:rPr lang="en-GB" dirty="0">
                <a:solidFill>
                  <a:srgbClr val="6699FF"/>
                </a:solidFill>
              </a:rPr>
              <a:t>of the </a:t>
            </a:r>
            <a:r>
              <a:rPr lang="en-GB" dirty="0">
                <a:solidFill>
                  <a:srgbClr val="FF0000"/>
                </a:solidFill>
              </a:rPr>
              <a:t>r</a:t>
            </a:r>
            <a:r>
              <a:rPr lang="en-GB" dirty="0">
                <a:solidFill>
                  <a:srgbClr val="FF6600"/>
                </a:solidFill>
              </a:rPr>
              <a:t>a</a:t>
            </a:r>
            <a:r>
              <a:rPr lang="en-GB" dirty="0">
                <a:solidFill>
                  <a:srgbClr val="FFFF00"/>
                </a:solidFill>
              </a:rPr>
              <a:t>i</a:t>
            </a:r>
            <a:r>
              <a:rPr lang="en-GB" dirty="0">
                <a:solidFill>
                  <a:srgbClr val="00FF00"/>
                </a:solidFill>
              </a:rPr>
              <a:t>n</a:t>
            </a:r>
            <a:r>
              <a:rPr lang="en-GB" dirty="0">
                <a:solidFill>
                  <a:srgbClr val="6699FF"/>
                </a:solidFill>
              </a:rPr>
              <a:t>b</a:t>
            </a:r>
            <a:r>
              <a:rPr lang="en-GB" dirty="0">
                <a:solidFill>
                  <a:schemeClr val="accent2"/>
                </a:solidFill>
              </a:rPr>
              <a:t>o</a:t>
            </a:r>
            <a:r>
              <a:rPr lang="en-GB" dirty="0">
                <a:solidFill>
                  <a:srgbClr val="CC0066"/>
                </a:solidFill>
              </a:rPr>
              <a:t>w</a:t>
            </a:r>
            <a:r>
              <a:rPr lang="en-GB" dirty="0">
                <a:solidFill>
                  <a:srgbClr val="6699FF"/>
                </a:solidFill>
              </a:rPr>
              <a:t>.</a:t>
            </a:r>
          </a:p>
        </p:txBody>
      </p:sp>
      <p:pic>
        <p:nvPicPr>
          <p:cNvPr id="15364" name="Picture 4" descr="C:\My Documents\My Pictures\Physics\LIGHT\PRISM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875" y="2862263"/>
            <a:ext cx="4556125" cy="2901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628650" y="2921000"/>
            <a:ext cx="4227513" cy="3341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endParaRPr lang="en-GB" sz="2400"/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GB" sz="2400"/>
              <a:t>We can demonstrate this by splitting white light with a prism: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endParaRPr lang="en-GB" sz="2400"/>
          </a:p>
          <a:p>
            <a:pPr>
              <a:lnSpc>
                <a:spcPct val="90000"/>
              </a:lnSpc>
              <a:spcBef>
                <a:spcPct val="20000"/>
              </a:spcBef>
            </a:pPr>
            <a:endParaRPr lang="en-GB" sz="2400"/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GB" sz="2400" i="1">
                <a:solidFill>
                  <a:srgbClr val="FFFF00"/>
                </a:solidFill>
              </a:rPr>
              <a:t>This is how rainbows are formed: sunlight is </a:t>
            </a:r>
            <a:r>
              <a:rPr lang="ja-JP" altLang="en-GB" sz="2400" i="1">
                <a:solidFill>
                  <a:srgbClr val="FFFF00"/>
                </a:solidFill>
                <a:latin typeface="Arial"/>
              </a:rPr>
              <a:t>“</a:t>
            </a:r>
            <a:r>
              <a:rPr lang="en-GB" sz="2400" i="1">
                <a:solidFill>
                  <a:srgbClr val="FFFF00"/>
                </a:solidFill>
              </a:rPr>
              <a:t>split up</a:t>
            </a:r>
            <a:r>
              <a:rPr lang="ja-JP" altLang="en-GB" sz="2400" i="1">
                <a:solidFill>
                  <a:srgbClr val="FFFF00"/>
                </a:solidFill>
                <a:latin typeface="Arial"/>
              </a:rPr>
              <a:t>”</a:t>
            </a:r>
            <a:r>
              <a:rPr lang="en-GB" sz="2400" i="1">
                <a:solidFill>
                  <a:srgbClr val="FFFF00"/>
                </a:solidFill>
              </a:rPr>
              <a:t> by raindrops.</a:t>
            </a:r>
          </a:p>
        </p:txBody>
      </p:sp>
    </p:spTree>
  </p:cSld>
  <p:clrMapOvr>
    <a:masterClrMapping/>
  </p:clrMapOvr>
  <p:transition xmlns:p14="http://schemas.microsoft.com/office/powerpoint/2010/main" advClick="0" advTm="23776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3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 autoUpdateAnimBg="0"/>
      <p:bldP spid="15365" grpId="0" build="p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0"/>
            <a:ext cx="8382000" cy="1143000"/>
          </a:xfrm>
        </p:spPr>
        <p:txBody>
          <a:bodyPr/>
          <a:lstStyle/>
          <a:p>
            <a:r>
              <a:rPr lang="en-GB" sz="3600" dirty="0"/>
              <a:t>The </a:t>
            </a:r>
            <a:r>
              <a:rPr lang="en-GB" sz="3600" dirty="0" err="1" smtClean="0"/>
              <a:t>colors</a:t>
            </a:r>
            <a:r>
              <a:rPr lang="en-GB" sz="3600" dirty="0" smtClean="0"/>
              <a:t> </a:t>
            </a:r>
            <a:r>
              <a:rPr lang="en-GB" sz="3600" dirty="0"/>
              <a:t>of the rainbow: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64325" y="2251075"/>
            <a:ext cx="1822450" cy="4114800"/>
          </a:xfrm>
        </p:spPr>
        <p:txBody>
          <a:bodyPr/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Red</a:t>
            </a:r>
          </a:p>
          <a:p>
            <a:pPr algn="ctr"/>
            <a:r>
              <a:rPr lang="en-GB" dirty="0">
                <a:solidFill>
                  <a:srgbClr val="FF6600"/>
                </a:solidFill>
              </a:rPr>
              <a:t>Orange</a:t>
            </a:r>
          </a:p>
          <a:p>
            <a:pPr algn="ctr"/>
            <a:r>
              <a:rPr lang="en-GB" dirty="0">
                <a:solidFill>
                  <a:srgbClr val="FFFF00"/>
                </a:solidFill>
              </a:rPr>
              <a:t>Yellow</a:t>
            </a:r>
          </a:p>
          <a:p>
            <a:pPr algn="ctr"/>
            <a:r>
              <a:rPr lang="en-GB" dirty="0">
                <a:solidFill>
                  <a:srgbClr val="00FF00"/>
                </a:solidFill>
              </a:rPr>
              <a:t>Green</a:t>
            </a:r>
          </a:p>
          <a:p>
            <a:pPr algn="ctr"/>
            <a:r>
              <a:rPr lang="en-GB" dirty="0">
                <a:solidFill>
                  <a:srgbClr val="6699FF"/>
                </a:solidFill>
              </a:rPr>
              <a:t>Blue</a:t>
            </a:r>
          </a:p>
          <a:p>
            <a:pPr algn="ctr"/>
            <a:r>
              <a:rPr lang="en-GB" dirty="0">
                <a:solidFill>
                  <a:schemeClr val="accent2"/>
                </a:solidFill>
              </a:rPr>
              <a:t>Indigo</a:t>
            </a:r>
          </a:p>
          <a:p>
            <a:pPr algn="ctr"/>
            <a:r>
              <a:rPr lang="en-GB" dirty="0">
                <a:solidFill>
                  <a:srgbClr val="CC0066"/>
                </a:solidFill>
              </a:rPr>
              <a:t>Violet</a:t>
            </a:r>
          </a:p>
        </p:txBody>
      </p:sp>
      <p:pic>
        <p:nvPicPr>
          <p:cNvPr id="16388" name="Picture 4" descr="C:\My Documents\My Pictures\Physics\LIGHT\PRISM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8" y="747713"/>
            <a:ext cx="6146800" cy="4265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30348" y="5193358"/>
            <a:ext cx="4770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Just remember </a:t>
            </a:r>
            <a:r>
              <a:rPr lang="en-US" dirty="0" smtClean="0">
                <a:solidFill>
                  <a:srgbClr val="FF0000"/>
                </a:solidFill>
              </a:rPr>
              <a:t>R</a:t>
            </a:r>
            <a:r>
              <a:rPr lang="en-US" dirty="0" smtClean="0">
                <a:solidFill>
                  <a:srgbClr val="FF6600"/>
                </a:solidFill>
              </a:rPr>
              <a:t>o</a:t>
            </a:r>
            <a:r>
              <a:rPr lang="en-US" dirty="0" smtClean="0">
                <a:solidFill>
                  <a:srgbClr val="FFFF00"/>
                </a:solidFill>
              </a:rPr>
              <a:t>y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008000"/>
                </a:solidFill>
              </a:rPr>
              <a:t>G</a:t>
            </a:r>
            <a:r>
              <a:rPr lang="en-US" dirty="0" smtClean="0"/>
              <a:t>. </a:t>
            </a:r>
            <a:r>
              <a:rPr lang="en-US" dirty="0" err="1" smtClean="0">
                <a:solidFill>
                  <a:srgbClr val="6699FF"/>
                </a:solidFill>
              </a:rPr>
              <a:t>B</a:t>
            </a:r>
            <a:r>
              <a:rPr lang="en-US" dirty="0" err="1" smtClean="0">
                <a:solidFill>
                  <a:schemeClr val="accent2"/>
                </a:solidFill>
              </a:rPr>
              <a:t>i</a:t>
            </a:r>
            <a:r>
              <a:rPr lang="en-US" dirty="0" err="1" smtClean="0">
                <a:solidFill>
                  <a:srgbClr val="FF00FF"/>
                </a:solidFill>
              </a:rPr>
              <a:t>v</a:t>
            </a:r>
            <a:endParaRPr lang="en-US" dirty="0">
              <a:solidFill>
                <a:srgbClr val="FF00FF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 advClick="0" advTm="12368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382000" cy="782638"/>
          </a:xfrm>
        </p:spPr>
        <p:txBody>
          <a:bodyPr/>
          <a:lstStyle/>
          <a:p>
            <a:r>
              <a:rPr lang="en-GB" dirty="0"/>
              <a:t>Seeing </a:t>
            </a:r>
            <a:r>
              <a:rPr lang="en-GB" dirty="0" err="1" smtClean="0"/>
              <a:t>color</a:t>
            </a:r>
            <a:endParaRPr lang="en-GB" dirty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0375" y="1216025"/>
            <a:ext cx="7772400" cy="936625"/>
          </a:xfrm>
        </p:spPr>
        <p:txBody>
          <a:bodyPr/>
          <a:lstStyle/>
          <a:p>
            <a:r>
              <a:rPr lang="en-GB" sz="2400" dirty="0">
                <a:solidFill>
                  <a:schemeClr val="accent1"/>
                </a:solidFill>
              </a:rPr>
              <a:t>The </a:t>
            </a:r>
            <a:r>
              <a:rPr lang="en-GB" sz="2400" dirty="0" err="1" smtClean="0">
                <a:solidFill>
                  <a:schemeClr val="accent1"/>
                </a:solidFill>
              </a:rPr>
              <a:t>color</a:t>
            </a:r>
            <a:r>
              <a:rPr lang="en-GB" sz="2400" dirty="0" smtClean="0">
                <a:solidFill>
                  <a:schemeClr val="accent1"/>
                </a:solidFill>
              </a:rPr>
              <a:t> </a:t>
            </a:r>
            <a:r>
              <a:rPr lang="en-GB" sz="2400" dirty="0">
                <a:solidFill>
                  <a:schemeClr val="accent1"/>
                </a:solidFill>
              </a:rPr>
              <a:t>an object appears depends on the </a:t>
            </a:r>
            <a:r>
              <a:rPr lang="en-GB" sz="2400" dirty="0" err="1" smtClean="0">
                <a:solidFill>
                  <a:schemeClr val="accent1"/>
                </a:solidFill>
              </a:rPr>
              <a:t>colors</a:t>
            </a:r>
            <a:r>
              <a:rPr lang="en-GB" sz="2400" dirty="0" smtClean="0">
                <a:solidFill>
                  <a:schemeClr val="accent1"/>
                </a:solidFill>
              </a:rPr>
              <a:t> </a:t>
            </a:r>
            <a:r>
              <a:rPr lang="en-GB" sz="2400" dirty="0">
                <a:solidFill>
                  <a:schemeClr val="accent1"/>
                </a:solidFill>
              </a:rPr>
              <a:t>of light it reflects.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569913" y="2533650"/>
            <a:ext cx="75834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400">
                <a:solidFill>
                  <a:srgbClr val="FFFF00"/>
                </a:solidFill>
              </a:rPr>
              <a:t>For example, a red book only reflects red light:</a:t>
            </a:r>
          </a:p>
        </p:txBody>
      </p:sp>
      <p:grpSp>
        <p:nvGrpSpPr>
          <p:cNvPr id="17425" name="Group 17"/>
          <p:cNvGrpSpPr>
            <a:grpSpLocks/>
          </p:cNvGrpSpPr>
          <p:nvPr/>
        </p:nvGrpSpPr>
        <p:grpSpPr bwMode="auto">
          <a:xfrm>
            <a:off x="3581400" y="4267200"/>
            <a:ext cx="1752600" cy="1789113"/>
            <a:chOff x="2393" y="2664"/>
            <a:chExt cx="961" cy="1079"/>
          </a:xfrm>
        </p:grpSpPr>
        <p:sp>
          <p:nvSpPr>
            <p:cNvPr id="17414" name="Freeform 6"/>
            <p:cNvSpPr>
              <a:spLocks/>
            </p:cNvSpPr>
            <p:nvPr/>
          </p:nvSpPr>
          <p:spPr bwMode="auto">
            <a:xfrm>
              <a:off x="2618" y="3258"/>
              <a:ext cx="713" cy="460"/>
            </a:xfrm>
            <a:custGeom>
              <a:avLst/>
              <a:gdLst>
                <a:gd name="T0" fmla="*/ 1477 w 1696"/>
                <a:gd name="T1" fmla="*/ 0 h 1088"/>
                <a:gd name="T2" fmla="*/ 1696 w 1696"/>
                <a:gd name="T3" fmla="*/ 811 h 1088"/>
                <a:gd name="T4" fmla="*/ 543 w 1696"/>
                <a:gd name="T5" fmla="*/ 1059 h 1088"/>
                <a:gd name="T6" fmla="*/ 152 w 1696"/>
                <a:gd name="T7" fmla="*/ 1088 h 1088"/>
                <a:gd name="T8" fmla="*/ 0 w 1696"/>
                <a:gd name="T9" fmla="*/ 858 h 1088"/>
                <a:gd name="T10" fmla="*/ 95 w 1696"/>
                <a:gd name="T11" fmla="*/ 611 h 1088"/>
                <a:gd name="T12" fmla="*/ 600 w 1696"/>
                <a:gd name="T13" fmla="*/ 239 h 1088"/>
                <a:gd name="T14" fmla="*/ 1477 w 1696"/>
                <a:gd name="T15" fmla="*/ 0 h 1088"/>
                <a:gd name="T16" fmla="*/ 1477 w 1696"/>
                <a:gd name="T17" fmla="*/ 0 h 1088"/>
                <a:gd name="T18" fmla="*/ 1477 w 1696"/>
                <a:gd name="T19" fmla="*/ 0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96" h="1088">
                  <a:moveTo>
                    <a:pt x="1477" y="0"/>
                  </a:moveTo>
                  <a:lnTo>
                    <a:pt x="1696" y="811"/>
                  </a:lnTo>
                  <a:lnTo>
                    <a:pt x="543" y="1059"/>
                  </a:lnTo>
                  <a:lnTo>
                    <a:pt x="152" y="1088"/>
                  </a:lnTo>
                  <a:lnTo>
                    <a:pt x="0" y="858"/>
                  </a:lnTo>
                  <a:lnTo>
                    <a:pt x="95" y="611"/>
                  </a:lnTo>
                  <a:lnTo>
                    <a:pt x="600" y="239"/>
                  </a:lnTo>
                  <a:lnTo>
                    <a:pt x="1477" y="0"/>
                  </a:lnTo>
                  <a:lnTo>
                    <a:pt x="1477" y="0"/>
                  </a:lnTo>
                  <a:lnTo>
                    <a:pt x="147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415" name="Freeform 7"/>
            <p:cNvSpPr>
              <a:spLocks/>
            </p:cNvSpPr>
            <p:nvPr/>
          </p:nvSpPr>
          <p:spPr bwMode="auto">
            <a:xfrm>
              <a:off x="2423" y="2698"/>
              <a:ext cx="886" cy="915"/>
            </a:xfrm>
            <a:custGeom>
              <a:avLst/>
              <a:gdLst>
                <a:gd name="T0" fmla="*/ 56 w 2109"/>
                <a:gd name="T1" fmla="*/ 601 h 2164"/>
                <a:gd name="T2" fmla="*/ 0 w 2109"/>
                <a:gd name="T3" fmla="*/ 1020 h 2164"/>
                <a:gd name="T4" fmla="*/ 171 w 2109"/>
                <a:gd name="T5" fmla="*/ 1917 h 2164"/>
                <a:gd name="T6" fmla="*/ 419 w 2109"/>
                <a:gd name="T7" fmla="*/ 2164 h 2164"/>
                <a:gd name="T8" fmla="*/ 685 w 2109"/>
                <a:gd name="T9" fmla="*/ 1783 h 2164"/>
                <a:gd name="T10" fmla="*/ 1353 w 2109"/>
                <a:gd name="T11" fmla="*/ 1393 h 2164"/>
                <a:gd name="T12" fmla="*/ 2006 w 2109"/>
                <a:gd name="T13" fmla="*/ 1347 h 2164"/>
                <a:gd name="T14" fmla="*/ 2109 w 2109"/>
                <a:gd name="T15" fmla="*/ 1203 h 2164"/>
                <a:gd name="T16" fmla="*/ 1696 w 2109"/>
                <a:gd name="T17" fmla="*/ 230 h 2164"/>
                <a:gd name="T18" fmla="*/ 1362 w 2109"/>
                <a:gd name="T19" fmla="*/ 0 h 2164"/>
                <a:gd name="T20" fmla="*/ 715 w 2109"/>
                <a:gd name="T21" fmla="*/ 200 h 2164"/>
                <a:gd name="T22" fmla="*/ 56 w 2109"/>
                <a:gd name="T23" fmla="*/ 601 h 2164"/>
                <a:gd name="T24" fmla="*/ 56 w 2109"/>
                <a:gd name="T25" fmla="*/ 601 h 2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09" h="2164">
                  <a:moveTo>
                    <a:pt x="56" y="601"/>
                  </a:moveTo>
                  <a:lnTo>
                    <a:pt x="0" y="1020"/>
                  </a:lnTo>
                  <a:lnTo>
                    <a:pt x="171" y="1917"/>
                  </a:lnTo>
                  <a:lnTo>
                    <a:pt x="419" y="2164"/>
                  </a:lnTo>
                  <a:lnTo>
                    <a:pt x="685" y="1783"/>
                  </a:lnTo>
                  <a:lnTo>
                    <a:pt x="1353" y="1393"/>
                  </a:lnTo>
                  <a:lnTo>
                    <a:pt x="2006" y="1347"/>
                  </a:lnTo>
                  <a:lnTo>
                    <a:pt x="2109" y="1203"/>
                  </a:lnTo>
                  <a:lnTo>
                    <a:pt x="1696" y="230"/>
                  </a:lnTo>
                  <a:lnTo>
                    <a:pt x="1362" y="0"/>
                  </a:lnTo>
                  <a:lnTo>
                    <a:pt x="715" y="200"/>
                  </a:lnTo>
                  <a:lnTo>
                    <a:pt x="56" y="601"/>
                  </a:lnTo>
                  <a:lnTo>
                    <a:pt x="56" y="601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416" name="Freeform 8"/>
            <p:cNvSpPr>
              <a:spLocks/>
            </p:cNvSpPr>
            <p:nvPr/>
          </p:nvSpPr>
          <p:spPr bwMode="auto">
            <a:xfrm>
              <a:off x="2797" y="3457"/>
              <a:ext cx="533" cy="145"/>
            </a:xfrm>
            <a:custGeom>
              <a:avLst/>
              <a:gdLst>
                <a:gd name="T0" fmla="*/ 1268 w 1271"/>
                <a:gd name="T1" fmla="*/ 72 h 344"/>
                <a:gd name="T2" fmla="*/ 1271 w 1271"/>
                <a:gd name="T3" fmla="*/ 114 h 344"/>
                <a:gd name="T4" fmla="*/ 1245 w 1271"/>
                <a:gd name="T5" fmla="*/ 143 h 344"/>
                <a:gd name="T6" fmla="*/ 1132 w 1271"/>
                <a:gd name="T7" fmla="*/ 175 h 344"/>
                <a:gd name="T8" fmla="*/ 834 w 1271"/>
                <a:gd name="T9" fmla="*/ 183 h 344"/>
                <a:gd name="T10" fmla="*/ 651 w 1271"/>
                <a:gd name="T11" fmla="*/ 221 h 344"/>
                <a:gd name="T12" fmla="*/ 515 w 1271"/>
                <a:gd name="T13" fmla="*/ 252 h 344"/>
                <a:gd name="T14" fmla="*/ 370 w 1271"/>
                <a:gd name="T15" fmla="*/ 286 h 344"/>
                <a:gd name="T16" fmla="*/ 112 w 1271"/>
                <a:gd name="T17" fmla="*/ 340 h 344"/>
                <a:gd name="T18" fmla="*/ 0 w 1271"/>
                <a:gd name="T19" fmla="*/ 344 h 344"/>
                <a:gd name="T20" fmla="*/ 48 w 1271"/>
                <a:gd name="T21" fmla="*/ 312 h 344"/>
                <a:gd name="T22" fmla="*/ 111 w 1271"/>
                <a:gd name="T23" fmla="*/ 278 h 344"/>
                <a:gd name="T24" fmla="*/ 186 w 1271"/>
                <a:gd name="T25" fmla="*/ 241 h 344"/>
                <a:gd name="T26" fmla="*/ 272 w 1271"/>
                <a:gd name="T27" fmla="*/ 204 h 344"/>
                <a:gd name="T28" fmla="*/ 366 w 1271"/>
                <a:gd name="T29" fmla="*/ 167 h 344"/>
                <a:gd name="T30" fmla="*/ 465 w 1271"/>
                <a:gd name="T31" fmla="*/ 131 h 344"/>
                <a:gd name="T32" fmla="*/ 569 w 1271"/>
                <a:gd name="T33" fmla="*/ 97 h 344"/>
                <a:gd name="T34" fmla="*/ 673 w 1271"/>
                <a:gd name="T35" fmla="*/ 67 h 344"/>
                <a:gd name="T36" fmla="*/ 876 w 1271"/>
                <a:gd name="T37" fmla="*/ 21 h 344"/>
                <a:gd name="T38" fmla="*/ 1055 w 1271"/>
                <a:gd name="T39" fmla="*/ 0 h 344"/>
                <a:gd name="T40" fmla="*/ 1191 w 1271"/>
                <a:gd name="T41" fmla="*/ 15 h 344"/>
                <a:gd name="T42" fmla="*/ 1268 w 1271"/>
                <a:gd name="T43" fmla="*/ 72 h 344"/>
                <a:gd name="T44" fmla="*/ 1268 w 1271"/>
                <a:gd name="T45" fmla="*/ 72 h 344"/>
                <a:gd name="T46" fmla="*/ 1268 w 1271"/>
                <a:gd name="T47" fmla="*/ 72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71" h="344">
                  <a:moveTo>
                    <a:pt x="1268" y="72"/>
                  </a:moveTo>
                  <a:lnTo>
                    <a:pt x="1271" y="114"/>
                  </a:lnTo>
                  <a:lnTo>
                    <a:pt x="1245" y="143"/>
                  </a:lnTo>
                  <a:lnTo>
                    <a:pt x="1132" y="175"/>
                  </a:lnTo>
                  <a:lnTo>
                    <a:pt x="834" y="183"/>
                  </a:lnTo>
                  <a:lnTo>
                    <a:pt x="651" y="221"/>
                  </a:lnTo>
                  <a:lnTo>
                    <a:pt x="515" y="252"/>
                  </a:lnTo>
                  <a:lnTo>
                    <a:pt x="370" y="286"/>
                  </a:lnTo>
                  <a:lnTo>
                    <a:pt x="112" y="340"/>
                  </a:lnTo>
                  <a:lnTo>
                    <a:pt x="0" y="344"/>
                  </a:lnTo>
                  <a:lnTo>
                    <a:pt x="48" y="312"/>
                  </a:lnTo>
                  <a:lnTo>
                    <a:pt x="111" y="278"/>
                  </a:lnTo>
                  <a:lnTo>
                    <a:pt x="186" y="241"/>
                  </a:lnTo>
                  <a:lnTo>
                    <a:pt x="272" y="204"/>
                  </a:lnTo>
                  <a:lnTo>
                    <a:pt x="366" y="167"/>
                  </a:lnTo>
                  <a:lnTo>
                    <a:pt x="465" y="131"/>
                  </a:lnTo>
                  <a:lnTo>
                    <a:pt x="569" y="97"/>
                  </a:lnTo>
                  <a:lnTo>
                    <a:pt x="673" y="67"/>
                  </a:lnTo>
                  <a:lnTo>
                    <a:pt x="876" y="21"/>
                  </a:lnTo>
                  <a:lnTo>
                    <a:pt x="1055" y="0"/>
                  </a:lnTo>
                  <a:lnTo>
                    <a:pt x="1191" y="15"/>
                  </a:lnTo>
                  <a:lnTo>
                    <a:pt x="1268" y="72"/>
                  </a:lnTo>
                  <a:lnTo>
                    <a:pt x="1268" y="72"/>
                  </a:lnTo>
                  <a:lnTo>
                    <a:pt x="1268" y="7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417" name="Freeform 9"/>
            <p:cNvSpPr>
              <a:spLocks/>
            </p:cNvSpPr>
            <p:nvPr/>
          </p:nvSpPr>
          <p:spPr bwMode="auto">
            <a:xfrm>
              <a:off x="2741" y="3344"/>
              <a:ext cx="580" cy="204"/>
            </a:xfrm>
            <a:custGeom>
              <a:avLst/>
              <a:gdLst>
                <a:gd name="T0" fmla="*/ 1384 w 1384"/>
                <a:gd name="T1" fmla="*/ 108 h 481"/>
                <a:gd name="T2" fmla="*/ 1353 w 1384"/>
                <a:gd name="T3" fmla="*/ 157 h 481"/>
                <a:gd name="T4" fmla="*/ 1288 w 1384"/>
                <a:gd name="T5" fmla="*/ 185 h 481"/>
                <a:gd name="T6" fmla="*/ 1121 w 1384"/>
                <a:gd name="T7" fmla="*/ 203 h 481"/>
                <a:gd name="T8" fmla="*/ 811 w 1384"/>
                <a:gd name="T9" fmla="*/ 259 h 481"/>
                <a:gd name="T10" fmla="*/ 650 w 1384"/>
                <a:gd name="T11" fmla="*/ 309 h 481"/>
                <a:gd name="T12" fmla="*/ 492 w 1384"/>
                <a:gd name="T13" fmla="*/ 365 h 481"/>
                <a:gd name="T14" fmla="*/ 344 w 1384"/>
                <a:gd name="T15" fmla="*/ 417 h 481"/>
                <a:gd name="T16" fmla="*/ 209 w 1384"/>
                <a:gd name="T17" fmla="*/ 459 h 481"/>
                <a:gd name="T18" fmla="*/ 91 w 1384"/>
                <a:gd name="T19" fmla="*/ 481 h 481"/>
                <a:gd name="T20" fmla="*/ 0 w 1384"/>
                <a:gd name="T21" fmla="*/ 477 h 481"/>
                <a:gd name="T22" fmla="*/ 36 w 1384"/>
                <a:gd name="T23" fmla="*/ 448 h 481"/>
                <a:gd name="T24" fmla="*/ 97 w 1384"/>
                <a:gd name="T25" fmla="*/ 410 h 481"/>
                <a:gd name="T26" fmla="*/ 177 w 1384"/>
                <a:gd name="T27" fmla="*/ 367 h 481"/>
                <a:gd name="T28" fmla="*/ 275 w 1384"/>
                <a:gd name="T29" fmla="*/ 317 h 481"/>
                <a:gd name="T30" fmla="*/ 385 w 1384"/>
                <a:gd name="T31" fmla="*/ 265 h 481"/>
                <a:gd name="T32" fmla="*/ 505 w 1384"/>
                <a:gd name="T33" fmla="*/ 212 h 481"/>
                <a:gd name="T34" fmla="*/ 628 w 1384"/>
                <a:gd name="T35" fmla="*/ 162 h 481"/>
                <a:gd name="T36" fmla="*/ 756 w 1384"/>
                <a:gd name="T37" fmla="*/ 113 h 481"/>
                <a:gd name="T38" fmla="*/ 879 w 1384"/>
                <a:gd name="T39" fmla="*/ 72 h 481"/>
                <a:gd name="T40" fmla="*/ 999 w 1384"/>
                <a:gd name="T41" fmla="*/ 37 h 481"/>
                <a:gd name="T42" fmla="*/ 1203 w 1384"/>
                <a:gd name="T43" fmla="*/ 0 h 481"/>
                <a:gd name="T44" fmla="*/ 1342 w 1384"/>
                <a:gd name="T45" fmla="*/ 18 h 481"/>
                <a:gd name="T46" fmla="*/ 1377 w 1384"/>
                <a:gd name="T47" fmla="*/ 53 h 481"/>
                <a:gd name="T48" fmla="*/ 1384 w 1384"/>
                <a:gd name="T49" fmla="*/ 108 h 481"/>
                <a:gd name="T50" fmla="*/ 1384 w 1384"/>
                <a:gd name="T51" fmla="*/ 108 h 481"/>
                <a:gd name="T52" fmla="*/ 1384 w 1384"/>
                <a:gd name="T53" fmla="*/ 108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84" h="481">
                  <a:moveTo>
                    <a:pt x="1384" y="108"/>
                  </a:moveTo>
                  <a:lnTo>
                    <a:pt x="1353" y="157"/>
                  </a:lnTo>
                  <a:lnTo>
                    <a:pt x="1288" y="185"/>
                  </a:lnTo>
                  <a:lnTo>
                    <a:pt x="1121" y="203"/>
                  </a:lnTo>
                  <a:lnTo>
                    <a:pt x="811" y="259"/>
                  </a:lnTo>
                  <a:lnTo>
                    <a:pt x="650" y="309"/>
                  </a:lnTo>
                  <a:lnTo>
                    <a:pt x="492" y="365"/>
                  </a:lnTo>
                  <a:lnTo>
                    <a:pt x="344" y="417"/>
                  </a:lnTo>
                  <a:lnTo>
                    <a:pt x="209" y="459"/>
                  </a:lnTo>
                  <a:lnTo>
                    <a:pt x="91" y="481"/>
                  </a:lnTo>
                  <a:lnTo>
                    <a:pt x="0" y="477"/>
                  </a:lnTo>
                  <a:lnTo>
                    <a:pt x="36" y="448"/>
                  </a:lnTo>
                  <a:lnTo>
                    <a:pt x="97" y="410"/>
                  </a:lnTo>
                  <a:lnTo>
                    <a:pt x="177" y="367"/>
                  </a:lnTo>
                  <a:lnTo>
                    <a:pt x="275" y="317"/>
                  </a:lnTo>
                  <a:lnTo>
                    <a:pt x="385" y="265"/>
                  </a:lnTo>
                  <a:lnTo>
                    <a:pt x="505" y="212"/>
                  </a:lnTo>
                  <a:lnTo>
                    <a:pt x="628" y="162"/>
                  </a:lnTo>
                  <a:lnTo>
                    <a:pt x="756" y="113"/>
                  </a:lnTo>
                  <a:lnTo>
                    <a:pt x="879" y="72"/>
                  </a:lnTo>
                  <a:lnTo>
                    <a:pt x="999" y="37"/>
                  </a:lnTo>
                  <a:lnTo>
                    <a:pt x="1203" y="0"/>
                  </a:lnTo>
                  <a:lnTo>
                    <a:pt x="1342" y="18"/>
                  </a:lnTo>
                  <a:lnTo>
                    <a:pt x="1377" y="53"/>
                  </a:lnTo>
                  <a:lnTo>
                    <a:pt x="1384" y="108"/>
                  </a:lnTo>
                  <a:lnTo>
                    <a:pt x="1384" y="108"/>
                  </a:lnTo>
                  <a:lnTo>
                    <a:pt x="1384" y="1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418" name="Freeform 10"/>
            <p:cNvSpPr>
              <a:spLocks/>
            </p:cNvSpPr>
            <p:nvPr/>
          </p:nvSpPr>
          <p:spPr bwMode="auto">
            <a:xfrm>
              <a:off x="2576" y="3244"/>
              <a:ext cx="778" cy="499"/>
            </a:xfrm>
            <a:custGeom>
              <a:avLst/>
              <a:gdLst>
                <a:gd name="T0" fmla="*/ 1075 w 1856"/>
                <a:gd name="T1" fmla="*/ 211 h 1182"/>
                <a:gd name="T2" fmla="*/ 965 w 1856"/>
                <a:gd name="T3" fmla="*/ 248 h 1182"/>
                <a:gd name="T4" fmla="*/ 837 w 1856"/>
                <a:gd name="T5" fmla="*/ 308 h 1182"/>
                <a:gd name="T6" fmla="*/ 739 w 1856"/>
                <a:gd name="T7" fmla="*/ 352 h 1182"/>
                <a:gd name="T8" fmla="*/ 638 w 1856"/>
                <a:gd name="T9" fmla="*/ 403 h 1182"/>
                <a:gd name="T10" fmla="*/ 538 w 1856"/>
                <a:gd name="T11" fmla="*/ 459 h 1182"/>
                <a:gd name="T12" fmla="*/ 444 w 1856"/>
                <a:gd name="T13" fmla="*/ 519 h 1182"/>
                <a:gd name="T14" fmla="*/ 358 w 1856"/>
                <a:gd name="T15" fmla="*/ 582 h 1182"/>
                <a:gd name="T16" fmla="*/ 284 w 1856"/>
                <a:gd name="T17" fmla="*/ 646 h 1182"/>
                <a:gd name="T18" fmla="*/ 226 w 1856"/>
                <a:gd name="T19" fmla="*/ 711 h 1182"/>
                <a:gd name="T20" fmla="*/ 168 w 1856"/>
                <a:gd name="T21" fmla="*/ 836 h 1182"/>
                <a:gd name="T22" fmla="*/ 176 w 1856"/>
                <a:gd name="T23" fmla="*/ 895 h 1182"/>
                <a:gd name="T24" fmla="*/ 214 w 1856"/>
                <a:gd name="T25" fmla="*/ 949 h 1182"/>
                <a:gd name="T26" fmla="*/ 284 w 1856"/>
                <a:gd name="T27" fmla="*/ 997 h 1182"/>
                <a:gd name="T28" fmla="*/ 391 w 1856"/>
                <a:gd name="T29" fmla="*/ 1038 h 1182"/>
                <a:gd name="T30" fmla="*/ 618 w 1856"/>
                <a:gd name="T31" fmla="*/ 1025 h 1182"/>
                <a:gd name="T32" fmla="*/ 773 w 1856"/>
                <a:gd name="T33" fmla="*/ 991 h 1182"/>
                <a:gd name="T34" fmla="*/ 943 w 1856"/>
                <a:gd name="T35" fmla="*/ 949 h 1182"/>
                <a:gd name="T36" fmla="*/ 1120 w 1856"/>
                <a:gd name="T37" fmla="*/ 901 h 1182"/>
                <a:gd name="T38" fmla="*/ 1296 w 1856"/>
                <a:gd name="T39" fmla="*/ 856 h 1182"/>
                <a:gd name="T40" fmla="*/ 1463 w 1856"/>
                <a:gd name="T41" fmla="*/ 819 h 1182"/>
                <a:gd name="T42" fmla="*/ 1610 w 1856"/>
                <a:gd name="T43" fmla="*/ 796 h 1182"/>
                <a:gd name="T44" fmla="*/ 1847 w 1856"/>
                <a:gd name="T45" fmla="*/ 819 h 1182"/>
                <a:gd name="T46" fmla="*/ 1856 w 1856"/>
                <a:gd name="T47" fmla="*/ 856 h 1182"/>
                <a:gd name="T48" fmla="*/ 1745 w 1856"/>
                <a:gd name="T49" fmla="*/ 895 h 1182"/>
                <a:gd name="T50" fmla="*/ 1518 w 1856"/>
                <a:gd name="T51" fmla="*/ 944 h 1182"/>
                <a:gd name="T52" fmla="*/ 1271 w 1856"/>
                <a:gd name="T53" fmla="*/ 1003 h 1182"/>
                <a:gd name="T54" fmla="*/ 1018 w 1856"/>
                <a:gd name="T55" fmla="*/ 1063 h 1182"/>
                <a:gd name="T56" fmla="*/ 771 w 1856"/>
                <a:gd name="T57" fmla="*/ 1119 h 1182"/>
                <a:gd name="T58" fmla="*/ 543 w 1856"/>
                <a:gd name="T59" fmla="*/ 1160 h 1182"/>
                <a:gd name="T60" fmla="*/ 346 w 1856"/>
                <a:gd name="T61" fmla="*/ 1182 h 1182"/>
                <a:gd name="T62" fmla="*/ 194 w 1856"/>
                <a:gd name="T63" fmla="*/ 1173 h 1182"/>
                <a:gd name="T64" fmla="*/ 97 w 1856"/>
                <a:gd name="T65" fmla="*/ 1129 h 1182"/>
                <a:gd name="T66" fmla="*/ 12 w 1856"/>
                <a:gd name="T67" fmla="*/ 1003 h 1182"/>
                <a:gd name="T68" fmla="*/ 0 w 1856"/>
                <a:gd name="T69" fmla="*/ 933 h 1182"/>
                <a:gd name="T70" fmla="*/ 9 w 1856"/>
                <a:gd name="T71" fmla="*/ 860 h 1182"/>
                <a:gd name="T72" fmla="*/ 36 w 1856"/>
                <a:gd name="T73" fmla="*/ 783 h 1182"/>
                <a:gd name="T74" fmla="*/ 79 w 1856"/>
                <a:gd name="T75" fmla="*/ 706 h 1182"/>
                <a:gd name="T76" fmla="*/ 138 w 1856"/>
                <a:gd name="T77" fmla="*/ 627 h 1182"/>
                <a:gd name="T78" fmla="*/ 209 w 1856"/>
                <a:gd name="T79" fmla="*/ 549 h 1182"/>
                <a:gd name="T80" fmla="*/ 292 w 1856"/>
                <a:gd name="T81" fmla="*/ 473 h 1182"/>
                <a:gd name="T82" fmla="*/ 337 w 1856"/>
                <a:gd name="T83" fmla="*/ 435 h 1182"/>
                <a:gd name="T84" fmla="*/ 384 w 1856"/>
                <a:gd name="T85" fmla="*/ 399 h 1182"/>
                <a:gd name="T86" fmla="*/ 435 w 1856"/>
                <a:gd name="T87" fmla="*/ 363 h 1182"/>
                <a:gd name="T88" fmla="*/ 487 w 1856"/>
                <a:gd name="T89" fmla="*/ 328 h 1182"/>
                <a:gd name="T90" fmla="*/ 541 w 1856"/>
                <a:gd name="T91" fmla="*/ 294 h 1182"/>
                <a:gd name="T92" fmla="*/ 596 w 1856"/>
                <a:gd name="T93" fmla="*/ 261 h 1182"/>
                <a:gd name="T94" fmla="*/ 711 w 1856"/>
                <a:gd name="T95" fmla="*/ 201 h 1182"/>
                <a:gd name="T96" fmla="*/ 829 w 1856"/>
                <a:gd name="T97" fmla="*/ 146 h 1182"/>
                <a:gd name="T98" fmla="*/ 950 w 1856"/>
                <a:gd name="T99" fmla="*/ 98 h 1182"/>
                <a:gd name="T100" fmla="*/ 1073 w 1856"/>
                <a:gd name="T101" fmla="*/ 60 h 1182"/>
                <a:gd name="T102" fmla="*/ 1253 w 1856"/>
                <a:gd name="T103" fmla="*/ 20 h 1182"/>
                <a:gd name="T104" fmla="*/ 1506 w 1856"/>
                <a:gd name="T105" fmla="*/ 0 h 1182"/>
                <a:gd name="T106" fmla="*/ 1616 w 1856"/>
                <a:gd name="T107" fmla="*/ 7 h 1182"/>
                <a:gd name="T108" fmla="*/ 1645 w 1856"/>
                <a:gd name="T109" fmla="*/ 45 h 1182"/>
                <a:gd name="T110" fmla="*/ 1616 w 1856"/>
                <a:gd name="T111" fmla="*/ 89 h 1182"/>
                <a:gd name="T112" fmla="*/ 1439 w 1856"/>
                <a:gd name="T113" fmla="*/ 134 h 1182"/>
                <a:gd name="T114" fmla="*/ 1293 w 1856"/>
                <a:gd name="T115" fmla="*/ 162 h 1182"/>
                <a:gd name="T116" fmla="*/ 1164 w 1856"/>
                <a:gd name="T117" fmla="*/ 191 h 1182"/>
                <a:gd name="T118" fmla="*/ 1075 w 1856"/>
                <a:gd name="T119" fmla="*/ 211 h 1182"/>
                <a:gd name="T120" fmla="*/ 1075 w 1856"/>
                <a:gd name="T121" fmla="*/ 211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56" h="1182">
                  <a:moveTo>
                    <a:pt x="1075" y="211"/>
                  </a:moveTo>
                  <a:lnTo>
                    <a:pt x="965" y="248"/>
                  </a:lnTo>
                  <a:lnTo>
                    <a:pt x="837" y="308"/>
                  </a:lnTo>
                  <a:lnTo>
                    <a:pt x="739" y="352"/>
                  </a:lnTo>
                  <a:lnTo>
                    <a:pt x="638" y="403"/>
                  </a:lnTo>
                  <a:lnTo>
                    <a:pt x="538" y="459"/>
                  </a:lnTo>
                  <a:lnTo>
                    <a:pt x="444" y="519"/>
                  </a:lnTo>
                  <a:lnTo>
                    <a:pt x="358" y="582"/>
                  </a:lnTo>
                  <a:lnTo>
                    <a:pt x="284" y="646"/>
                  </a:lnTo>
                  <a:lnTo>
                    <a:pt x="226" y="711"/>
                  </a:lnTo>
                  <a:lnTo>
                    <a:pt x="168" y="836"/>
                  </a:lnTo>
                  <a:lnTo>
                    <a:pt x="176" y="895"/>
                  </a:lnTo>
                  <a:lnTo>
                    <a:pt x="214" y="949"/>
                  </a:lnTo>
                  <a:lnTo>
                    <a:pt x="284" y="997"/>
                  </a:lnTo>
                  <a:lnTo>
                    <a:pt x="391" y="1038"/>
                  </a:lnTo>
                  <a:lnTo>
                    <a:pt x="618" y="1025"/>
                  </a:lnTo>
                  <a:lnTo>
                    <a:pt x="773" y="991"/>
                  </a:lnTo>
                  <a:lnTo>
                    <a:pt x="943" y="949"/>
                  </a:lnTo>
                  <a:lnTo>
                    <a:pt x="1120" y="901"/>
                  </a:lnTo>
                  <a:lnTo>
                    <a:pt x="1296" y="856"/>
                  </a:lnTo>
                  <a:lnTo>
                    <a:pt x="1463" y="819"/>
                  </a:lnTo>
                  <a:lnTo>
                    <a:pt x="1610" y="796"/>
                  </a:lnTo>
                  <a:lnTo>
                    <a:pt x="1847" y="819"/>
                  </a:lnTo>
                  <a:lnTo>
                    <a:pt x="1856" y="856"/>
                  </a:lnTo>
                  <a:lnTo>
                    <a:pt x="1745" y="895"/>
                  </a:lnTo>
                  <a:lnTo>
                    <a:pt x="1518" y="944"/>
                  </a:lnTo>
                  <a:lnTo>
                    <a:pt x="1271" y="1003"/>
                  </a:lnTo>
                  <a:lnTo>
                    <a:pt x="1018" y="1063"/>
                  </a:lnTo>
                  <a:lnTo>
                    <a:pt x="771" y="1119"/>
                  </a:lnTo>
                  <a:lnTo>
                    <a:pt x="543" y="1160"/>
                  </a:lnTo>
                  <a:lnTo>
                    <a:pt x="346" y="1182"/>
                  </a:lnTo>
                  <a:lnTo>
                    <a:pt x="194" y="1173"/>
                  </a:lnTo>
                  <a:lnTo>
                    <a:pt x="97" y="1129"/>
                  </a:lnTo>
                  <a:lnTo>
                    <a:pt x="12" y="1003"/>
                  </a:lnTo>
                  <a:lnTo>
                    <a:pt x="0" y="933"/>
                  </a:lnTo>
                  <a:lnTo>
                    <a:pt x="9" y="860"/>
                  </a:lnTo>
                  <a:lnTo>
                    <a:pt x="36" y="783"/>
                  </a:lnTo>
                  <a:lnTo>
                    <a:pt x="79" y="706"/>
                  </a:lnTo>
                  <a:lnTo>
                    <a:pt x="138" y="627"/>
                  </a:lnTo>
                  <a:lnTo>
                    <a:pt x="209" y="549"/>
                  </a:lnTo>
                  <a:lnTo>
                    <a:pt x="292" y="473"/>
                  </a:lnTo>
                  <a:lnTo>
                    <a:pt x="337" y="435"/>
                  </a:lnTo>
                  <a:lnTo>
                    <a:pt x="384" y="399"/>
                  </a:lnTo>
                  <a:lnTo>
                    <a:pt x="435" y="363"/>
                  </a:lnTo>
                  <a:lnTo>
                    <a:pt x="487" y="328"/>
                  </a:lnTo>
                  <a:lnTo>
                    <a:pt x="541" y="294"/>
                  </a:lnTo>
                  <a:lnTo>
                    <a:pt x="596" y="261"/>
                  </a:lnTo>
                  <a:lnTo>
                    <a:pt x="711" y="201"/>
                  </a:lnTo>
                  <a:lnTo>
                    <a:pt x="829" y="146"/>
                  </a:lnTo>
                  <a:lnTo>
                    <a:pt x="950" y="98"/>
                  </a:lnTo>
                  <a:lnTo>
                    <a:pt x="1073" y="60"/>
                  </a:lnTo>
                  <a:lnTo>
                    <a:pt x="1253" y="20"/>
                  </a:lnTo>
                  <a:lnTo>
                    <a:pt x="1506" y="0"/>
                  </a:lnTo>
                  <a:lnTo>
                    <a:pt x="1616" y="7"/>
                  </a:lnTo>
                  <a:lnTo>
                    <a:pt x="1645" y="45"/>
                  </a:lnTo>
                  <a:lnTo>
                    <a:pt x="1616" y="89"/>
                  </a:lnTo>
                  <a:lnTo>
                    <a:pt x="1439" y="134"/>
                  </a:lnTo>
                  <a:lnTo>
                    <a:pt x="1293" y="162"/>
                  </a:lnTo>
                  <a:lnTo>
                    <a:pt x="1164" y="191"/>
                  </a:lnTo>
                  <a:lnTo>
                    <a:pt x="1075" y="211"/>
                  </a:lnTo>
                  <a:lnTo>
                    <a:pt x="1075" y="2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419" name="Freeform 11"/>
            <p:cNvSpPr>
              <a:spLocks/>
            </p:cNvSpPr>
            <p:nvPr/>
          </p:nvSpPr>
          <p:spPr bwMode="auto">
            <a:xfrm>
              <a:off x="2393" y="3034"/>
              <a:ext cx="175" cy="551"/>
            </a:xfrm>
            <a:custGeom>
              <a:avLst/>
              <a:gdLst>
                <a:gd name="T0" fmla="*/ 137 w 418"/>
                <a:gd name="T1" fmla="*/ 0 h 1305"/>
                <a:gd name="T2" fmla="*/ 158 w 418"/>
                <a:gd name="T3" fmla="*/ 320 h 1305"/>
                <a:gd name="T4" fmla="*/ 196 w 418"/>
                <a:gd name="T5" fmla="*/ 637 h 1305"/>
                <a:gd name="T6" fmla="*/ 230 w 418"/>
                <a:gd name="T7" fmla="*/ 790 h 1305"/>
                <a:gd name="T8" fmla="*/ 276 w 418"/>
                <a:gd name="T9" fmla="*/ 938 h 1305"/>
                <a:gd name="T10" fmla="*/ 305 w 418"/>
                <a:gd name="T11" fmla="*/ 1010 h 1305"/>
                <a:gd name="T12" fmla="*/ 338 w 418"/>
                <a:gd name="T13" fmla="*/ 1080 h 1305"/>
                <a:gd name="T14" fmla="*/ 375 w 418"/>
                <a:gd name="T15" fmla="*/ 1148 h 1305"/>
                <a:gd name="T16" fmla="*/ 418 w 418"/>
                <a:gd name="T17" fmla="*/ 1213 h 1305"/>
                <a:gd name="T18" fmla="*/ 416 w 418"/>
                <a:gd name="T19" fmla="*/ 1267 h 1305"/>
                <a:gd name="T20" fmla="*/ 378 w 418"/>
                <a:gd name="T21" fmla="*/ 1305 h 1305"/>
                <a:gd name="T22" fmla="*/ 254 w 418"/>
                <a:gd name="T23" fmla="*/ 1258 h 1305"/>
                <a:gd name="T24" fmla="*/ 152 w 418"/>
                <a:gd name="T25" fmla="*/ 1112 h 1305"/>
                <a:gd name="T26" fmla="*/ 73 w 418"/>
                <a:gd name="T27" fmla="*/ 900 h 1305"/>
                <a:gd name="T28" fmla="*/ 21 w 418"/>
                <a:gd name="T29" fmla="*/ 654 h 1305"/>
                <a:gd name="T30" fmla="*/ 0 w 418"/>
                <a:gd name="T31" fmla="*/ 407 h 1305"/>
                <a:gd name="T32" fmla="*/ 9 w 418"/>
                <a:gd name="T33" fmla="*/ 195 h 1305"/>
                <a:gd name="T34" fmla="*/ 28 w 418"/>
                <a:gd name="T35" fmla="*/ 112 h 1305"/>
                <a:gd name="T36" fmla="*/ 55 w 418"/>
                <a:gd name="T37" fmla="*/ 47 h 1305"/>
                <a:gd name="T38" fmla="*/ 91 w 418"/>
                <a:gd name="T39" fmla="*/ 9 h 1305"/>
                <a:gd name="T40" fmla="*/ 137 w 418"/>
                <a:gd name="T41" fmla="*/ 0 h 1305"/>
                <a:gd name="T42" fmla="*/ 137 w 418"/>
                <a:gd name="T43" fmla="*/ 0 h 1305"/>
                <a:gd name="T44" fmla="*/ 137 w 418"/>
                <a:gd name="T45" fmla="*/ 0 h 1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18" h="1305">
                  <a:moveTo>
                    <a:pt x="137" y="0"/>
                  </a:moveTo>
                  <a:lnTo>
                    <a:pt x="158" y="320"/>
                  </a:lnTo>
                  <a:lnTo>
                    <a:pt x="196" y="637"/>
                  </a:lnTo>
                  <a:lnTo>
                    <a:pt x="230" y="790"/>
                  </a:lnTo>
                  <a:lnTo>
                    <a:pt x="276" y="938"/>
                  </a:lnTo>
                  <a:lnTo>
                    <a:pt x="305" y="1010"/>
                  </a:lnTo>
                  <a:lnTo>
                    <a:pt x="338" y="1080"/>
                  </a:lnTo>
                  <a:lnTo>
                    <a:pt x="375" y="1148"/>
                  </a:lnTo>
                  <a:lnTo>
                    <a:pt x="418" y="1213"/>
                  </a:lnTo>
                  <a:lnTo>
                    <a:pt x="416" y="1267"/>
                  </a:lnTo>
                  <a:lnTo>
                    <a:pt x="378" y="1305"/>
                  </a:lnTo>
                  <a:lnTo>
                    <a:pt x="254" y="1258"/>
                  </a:lnTo>
                  <a:lnTo>
                    <a:pt x="152" y="1112"/>
                  </a:lnTo>
                  <a:lnTo>
                    <a:pt x="73" y="900"/>
                  </a:lnTo>
                  <a:lnTo>
                    <a:pt x="21" y="654"/>
                  </a:lnTo>
                  <a:lnTo>
                    <a:pt x="0" y="407"/>
                  </a:lnTo>
                  <a:lnTo>
                    <a:pt x="9" y="195"/>
                  </a:lnTo>
                  <a:lnTo>
                    <a:pt x="28" y="112"/>
                  </a:lnTo>
                  <a:lnTo>
                    <a:pt x="55" y="47"/>
                  </a:lnTo>
                  <a:lnTo>
                    <a:pt x="91" y="9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421" name="Freeform 13"/>
            <p:cNvSpPr>
              <a:spLocks/>
            </p:cNvSpPr>
            <p:nvPr/>
          </p:nvSpPr>
          <p:spPr bwMode="auto">
            <a:xfrm>
              <a:off x="3074" y="2755"/>
              <a:ext cx="245" cy="474"/>
            </a:xfrm>
            <a:custGeom>
              <a:avLst/>
              <a:gdLst>
                <a:gd name="T0" fmla="*/ 107 w 582"/>
                <a:gd name="T1" fmla="*/ 33 h 1121"/>
                <a:gd name="T2" fmla="*/ 171 w 582"/>
                <a:gd name="T3" fmla="*/ 97 h 1121"/>
                <a:gd name="T4" fmla="*/ 237 w 582"/>
                <a:gd name="T5" fmla="*/ 246 h 1121"/>
                <a:gd name="T6" fmla="*/ 278 w 582"/>
                <a:gd name="T7" fmla="*/ 412 h 1121"/>
                <a:gd name="T8" fmla="*/ 333 w 582"/>
                <a:gd name="T9" fmla="*/ 564 h 1121"/>
                <a:gd name="T10" fmla="*/ 363 w 582"/>
                <a:gd name="T11" fmla="*/ 637 h 1121"/>
                <a:gd name="T12" fmla="*/ 396 w 582"/>
                <a:gd name="T13" fmla="*/ 711 h 1121"/>
                <a:gd name="T14" fmla="*/ 437 w 582"/>
                <a:gd name="T15" fmla="*/ 790 h 1121"/>
                <a:gd name="T16" fmla="*/ 482 w 582"/>
                <a:gd name="T17" fmla="*/ 874 h 1121"/>
                <a:gd name="T18" fmla="*/ 567 w 582"/>
                <a:gd name="T19" fmla="*/ 1007 h 1121"/>
                <a:gd name="T20" fmla="*/ 582 w 582"/>
                <a:gd name="T21" fmla="*/ 1103 h 1121"/>
                <a:gd name="T22" fmla="*/ 561 w 582"/>
                <a:gd name="T23" fmla="*/ 1121 h 1121"/>
                <a:gd name="T24" fmla="*/ 521 w 582"/>
                <a:gd name="T25" fmla="*/ 1110 h 1121"/>
                <a:gd name="T26" fmla="*/ 382 w 582"/>
                <a:gd name="T27" fmla="*/ 972 h 1121"/>
                <a:gd name="T28" fmla="*/ 330 w 582"/>
                <a:gd name="T29" fmla="*/ 901 h 1121"/>
                <a:gd name="T30" fmla="*/ 287 w 582"/>
                <a:gd name="T31" fmla="*/ 830 h 1121"/>
                <a:gd name="T32" fmla="*/ 223 w 582"/>
                <a:gd name="T33" fmla="*/ 691 h 1121"/>
                <a:gd name="T34" fmla="*/ 146 w 582"/>
                <a:gd name="T35" fmla="*/ 427 h 1121"/>
                <a:gd name="T36" fmla="*/ 118 w 582"/>
                <a:gd name="T37" fmla="*/ 308 h 1121"/>
                <a:gd name="T38" fmla="*/ 86 w 582"/>
                <a:gd name="T39" fmla="*/ 200 h 1121"/>
                <a:gd name="T40" fmla="*/ 38 w 582"/>
                <a:gd name="T41" fmla="*/ 107 h 1121"/>
                <a:gd name="T42" fmla="*/ 8 w 582"/>
                <a:gd name="T43" fmla="*/ 66 h 1121"/>
                <a:gd name="T44" fmla="*/ 0 w 582"/>
                <a:gd name="T45" fmla="*/ 25 h 1121"/>
                <a:gd name="T46" fmla="*/ 29 w 582"/>
                <a:gd name="T47" fmla="*/ 0 h 1121"/>
                <a:gd name="T48" fmla="*/ 107 w 582"/>
                <a:gd name="T49" fmla="*/ 33 h 1121"/>
                <a:gd name="T50" fmla="*/ 107 w 582"/>
                <a:gd name="T51" fmla="*/ 33 h 1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82" h="1121">
                  <a:moveTo>
                    <a:pt x="107" y="33"/>
                  </a:moveTo>
                  <a:lnTo>
                    <a:pt x="171" y="97"/>
                  </a:lnTo>
                  <a:lnTo>
                    <a:pt x="237" y="246"/>
                  </a:lnTo>
                  <a:lnTo>
                    <a:pt x="278" y="412"/>
                  </a:lnTo>
                  <a:lnTo>
                    <a:pt x="333" y="564"/>
                  </a:lnTo>
                  <a:lnTo>
                    <a:pt x="363" y="637"/>
                  </a:lnTo>
                  <a:lnTo>
                    <a:pt x="396" y="711"/>
                  </a:lnTo>
                  <a:lnTo>
                    <a:pt x="437" y="790"/>
                  </a:lnTo>
                  <a:lnTo>
                    <a:pt x="482" y="874"/>
                  </a:lnTo>
                  <a:lnTo>
                    <a:pt x="567" y="1007"/>
                  </a:lnTo>
                  <a:lnTo>
                    <a:pt x="582" y="1103"/>
                  </a:lnTo>
                  <a:lnTo>
                    <a:pt x="561" y="1121"/>
                  </a:lnTo>
                  <a:lnTo>
                    <a:pt x="521" y="1110"/>
                  </a:lnTo>
                  <a:lnTo>
                    <a:pt x="382" y="972"/>
                  </a:lnTo>
                  <a:lnTo>
                    <a:pt x="330" y="901"/>
                  </a:lnTo>
                  <a:lnTo>
                    <a:pt x="287" y="830"/>
                  </a:lnTo>
                  <a:lnTo>
                    <a:pt x="223" y="691"/>
                  </a:lnTo>
                  <a:lnTo>
                    <a:pt x="146" y="427"/>
                  </a:lnTo>
                  <a:lnTo>
                    <a:pt x="118" y="308"/>
                  </a:lnTo>
                  <a:lnTo>
                    <a:pt x="86" y="200"/>
                  </a:lnTo>
                  <a:lnTo>
                    <a:pt x="38" y="107"/>
                  </a:lnTo>
                  <a:lnTo>
                    <a:pt x="8" y="66"/>
                  </a:lnTo>
                  <a:lnTo>
                    <a:pt x="0" y="25"/>
                  </a:lnTo>
                  <a:lnTo>
                    <a:pt x="29" y="0"/>
                  </a:lnTo>
                  <a:lnTo>
                    <a:pt x="107" y="33"/>
                  </a:lnTo>
                  <a:lnTo>
                    <a:pt x="10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422" name="Freeform 14"/>
            <p:cNvSpPr>
              <a:spLocks/>
            </p:cNvSpPr>
            <p:nvPr/>
          </p:nvSpPr>
          <p:spPr bwMode="auto">
            <a:xfrm>
              <a:off x="2422" y="2664"/>
              <a:ext cx="572" cy="343"/>
            </a:xfrm>
            <a:custGeom>
              <a:avLst/>
              <a:gdLst>
                <a:gd name="T0" fmla="*/ 1356 w 1363"/>
                <a:gd name="T1" fmla="*/ 33 h 811"/>
                <a:gd name="T2" fmla="*/ 1363 w 1363"/>
                <a:gd name="T3" fmla="*/ 77 h 811"/>
                <a:gd name="T4" fmla="*/ 1321 w 1363"/>
                <a:gd name="T5" fmla="*/ 109 h 811"/>
                <a:gd name="T6" fmla="*/ 1217 w 1363"/>
                <a:gd name="T7" fmla="*/ 158 h 811"/>
                <a:gd name="T8" fmla="*/ 1065 w 1363"/>
                <a:gd name="T9" fmla="*/ 207 h 811"/>
                <a:gd name="T10" fmla="*/ 917 w 1363"/>
                <a:gd name="T11" fmla="*/ 262 h 811"/>
                <a:gd name="T12" fmla="*/ 769 w 1363"/>
                <a:gd name="T13" fmla="*/ 325 h 811"/>
                <a:gd name="T14" fmla="*/ 624 w 1363"/>
                <a:gd name="T15" fmla="*/ 397 h 811"/>
                <a:gd name="T16" fmla="*/ 551 w 1363"/>
                <a:gd name="T17" fmla="*/ 438 h 811"/>
                <a:gd name="T18" fmla="*/ 479 w 1363"/>
                <a:gd name="T19" fmla="*/ 480 h 811"/>
                <a:gd name="T20" fmla="*/ 407 w 1363"/>
                <a:gd name="T21" fmla="*/ 527 h 811"/>
                <a:gd name="T22" fmla="*/ 335 w 1363"/>
                <a:gd name="T23" fmla="*/ 576 h 811"/>
                <a:gd name="T24" fmla="*/ 264 w 1363"/>
                <a:gd name="T25" fmla="*/ 629 h 811"/>
                <a:gd name="T26" fmla="*/ 192 w 1363"/>
                <a:gd name="T27" fmla="*/ 685 h 811"/>
                <a:gd name="T28" fmla="*/ 120 w 1363"/>
                <a:gd name="T29" fmla="*/ 746 h 811"/>
                <a:gd name="T30" fmla="*/ 49 w 1363"/>
                <a:gd name="T31" fmla="*/ 811 h 811"/>
                <a:gd name="T32" fmla="*/ 0 w 1363"/>
                <a:gd name="T33" fmla="*/ 779 h 811"/>
                <a:gd name="T34" fmla="*/ 29 w 1363"/>
                <a:gd name="T35" fmla="*/ 709 h 811"/>
                <a:gd name="T36" fmla="*/ 59 w 1363"/>
                <a:gd name="T37" fmla="*/ 669 h 811"/>
                <a:gd name="T38" fmla="*/ 93 w 1363"/>
                <a:gd name="T39" fmla="*/ 630 h 811"/>
                <a:gd name="T40" fmla="*/ 147 w 1363"/>
                <a:gd name="T41" fmla="*/ 568 h 811"/>
                <a:gd name="T42" fmla="*/ 204 w 1363"/>
                <a:gd name="T43" fmla="*/ 519 h 811"/>
                <a:gd name="T44" fmla="*/ 263 w 1363"/>
                <a:gd name="T45" fmla="*/ 473 h 811"/>
                <a:gd name="T46" fmla="*/ 321 w 1363"/>
                <a:gd name="T47" fmla="*/ 428 h 811"/>
                <a:gd name="T48" fmla="*/ 382 w 1363"/>
                <a:gd name="T49" fmla="*/ 385 h 811"/>
                <a:gd name="T50" fmla="*/ 443 w 1363"/>
                <a:gd name="T51" fmla="*/ 344 h 811"/>
                <a:gd name="T52" fmla="*/ 504 w 1363"/>
                <a:gd name="T53" fmla="*/ 305 h 811"/>
                <a:gd name="T54" fmla="*/ 567 w 1363"/>
                <a:gd name="T55" fmla="*/ 268 h 811"/>
                <a:gd name="T56" fmla="*/ 629 w 1363"/>
                <a:gd name="T57" fmla="*/ 233 h 811"/>
                <a:gd name="T58" fmla="*/ 693 w 1363"/>
                <a:gd name="T59" fmla="*/ 199 h 811"/>
                <a:gd name="T60" fmla="*/ 757 w 1363"/>
                <a:gd name="T61" fmla="*/ 168 h 811"/>
                <a:gd name="T62" fmla="*/ 886 w 1363"/>
                <a:gd name="T63" fmla="*/ 110 h 811"/>
                <a:gd name="T64" fmla="*/ 1018 w 1363"/>
                <a:gd name="T65" fmla="*/ 59 h 811"/>
                <a:gd name="T66" fmla="*/ 1153 w 1363"/>
                <a:gd name="T67" fmla="*/ 14 h 811"/>
                <a:gd name="T68" fmla="*/ 1240 w 1363"/>
                <a:gd name="T69" fmla="*/ 0 h 811"/>
                <a:gd name="T70" fmla="*/ 1315 w 1363"/>
                <a:gd name="T71" fmla="*/ 8 h 811"/>
                <a:gd name="T72" fmla="*/ 1356 w 1363"/>
                <a:gd name="T73" fmla="*/ 33 h 811"/>
                <a:gd name="T74" fmla="*/ 1356 w 1363"/>
                <a:gd name="T75" fmla="*/ 33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63" h="811">
                  <a:moveTo>
                    <a:pt x="1356" y="33"/>
                  </a:moveTo>
                  <a:lnTo>
                    <a:pt x="1363" y="77"/>
                  </a:lnTo>
                  <a:lnTo>
                    <a:pt x="1321" y="109"/>
                  </a:lnTo>
                  <a:lnTo>
                    <a:pt x="1217" y="158"/>
                  </a:lnTo>
                  <a:lnTo>
                    <a:pt x="1065" y="207"/>
                  </a:lnTo>
                  <a:lnTo>
                    <a:pt x="917" y="262"/>
                  </a:lnTo>
                  <a:lnTo>
                    <a:pt x="769" y="325"/>
                  </a:lnTo>
                  <a:lnTo>
                    <a:pt x="624" y="397"/>
                  </a:lnTo>
                  <a:lnTo>
                    <a:pt x="551" y="438"/>
                  </a:lnTo>
                  <a:lnTo>
                    <a:pt x="479" y="480"/>
                  </a:lnTo>
                  <a:lnTo>
                    <a:pt x="407" y="527"/>
                  </a:lnTo>
                  <a:lnTo>
                    <a:pt x="335" y="576"/>
                  </a:lnTo>
                  <a:lnTo>
                    <a:pt x="264" y="629"/>
                  </a:lnTo>
                  <a:lnTo>
                    <a:pt x="192" y="685"/>
                  </a:lnTo>
                  <a:lnTo>
                    <a:pt x="120" y="746"/>
                  </a:lnTo>
                  <a:lnTo>
                    <a:pt x="49" y="811"/>
                  </a:lnTo>
                  <a:lnTo>
                    <a:pt x="0" y="779"/>
                  </a:lnTo>
                  <a:lnTo>
                    <a:pt x="29" y="709"/>
                  </a:lnTo>
                  <a:lnTo>
                    <a:pt x="59" y="669"/>
                  </a:lnTo>
                  <a:lnTo>
                    <a:pt x="93" y="630"/>
                  </a:lnTo>
                  <a:lnTo>
                    <a:pt x="147" y="568"/>
                  </a:lnTo>
                  <a:lnTo>
                    <a:pt x="204" y="519"/>
                  </a:lnTo>
                  <a:lnTo>
                    <a:pt x="263" y="473"/>
                  </a:lnTo>
                  <a:lnTo>
                    <a:pt x="321" y="428"/>
                  </a:lnTo>
                  <a:lnTo>
                    <a:pt x="382" y="385"/>
                  </a:lnTo>
                  <a:lnTo>
                    <a:pt x="443" y="344"/>
                  </a:lnTo>
                  <a:lnTo>
                    <a:pt x="504" y="305"/>
                  </a:lnTo>
                  <a:lnTo>
                    <a:pt x="567" y="268"/>
                  </a:lnTo>
                  <a:lnTo>
                    <a:pt x="629" y="233"/>
                  </a:lnTo>
                  <a:lnTo>
                    <a:pt x="693" y="199"/>
                  </a:lnTo>
                  <a:lnTo>
                    <a:pt x="757" y="168"/>
                  </a:lnTo>
                  <a:lnTo>
                    <a:pt x="886" y="110"/>
                  </a:lnTo>
                  <a:lnTo>
                    <a:pt x="1018" y="59"/>
                  </a:lnTo>
                  <a:lnTo>
                    <a:pt x="1153" y="14"/>
                  </a:lnTo>
                  <a:lnTo>
                    <a:pt x="1240" y="0"/>
                  </a:lnTo>
                  <a:lnTo>
                    <a:pt x="1315" y="8"/>
                  </a:lnTo>
                  <a:lnTo>
                    <a:pt x="1356" y="33"/>
                  </a:lnTo>
                  <a:lnTo>
                    <a:pt x="135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424" name="WordArt 16"/>
            <p:cNvSpPr>
              <a:spLocks noChangeArrowheads="1" noChangeShapeType="1" noTextEdit="1"/>
            </p:cNvSpPr>
            <p:nvPr/>
          </p:nvSpPr>
          <p:spPr bwMode="auto">
            <a:xfrm rot="-1703061">
              <a:off x="2457" y="2911"/>
              <a:ext cx="599" cy="172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44995"/>
                </a:avLst>
              </a:prstTxWarp>
            </a:bodyPr>
            <a:lstStyle/>
            <a:p>
              <a:pPr algn="ctr"/>
              <a:r>
                <a:rPr 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chemeClr val="tx1"/>
                  </a:solidFill>
                  <a:latin typeface="Arial Black"/>
                  <a:ea typeface="Arial Black"/>
                  <a:cs typeface="Arial Black"/>
                </a:rPr>
                <a:t>Homework</a:t>
              </a:r>
            </a:p>
          </p:txBody>
        </p:sp>
      </p:grpSp>
      <p:grpSp>
        <p:nvGrpSpPr>
          <p:cNvPr id="17434" name="Group 26"/>
          <p:cNvGrpSpPr>
            <a:grpSpLocks/>
          </p:cNvGrpSpPr>
          <p:nvPr/>
        </p:nvGrpSpPr>
        <p:grpSpPr bwMode="auto">
          <a:xfrm>
            <a:off x="1219200" y="3810000"/>
            <a:ext cx="2286000" cy="1984375"/>
            <a:chOff x="720" y="2544"/>
            <a:chExt cx="1440" cy="1250"/>
          </a:xfrm>
        </p:grpSpPr>
        <p:sp>
          <p:nvSpPr>
            <p:cNvPr id="17426" name="Line 18"/>
            <p:cNvSpPr>
              <a:spLocks noChangeShapeType="1"/>
            </p:cNvSpPr>
            <p:nvPr/>
          </p:nvSpPr>
          <p:spPr bwMode="auto">
            <a:xfrm>
              <a:off x="720" y="2544"/>
              <a:ext cx="1440" cy="386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428" name="Line 20"/>
            <p:cNvSpPr>
              <a:spLocks noChangeShapeType="1"/>
            </p:cNvSpPr>
            <p:nvPr/>
          </p:nvSpPr>
          <p:spPr bwMode="auto">
            <a:xfrm>
              <a:off x="720" y="2688"/>
              <a:ext cx="1440" cy="386"/>
            </a:xfrm>
            <a:prstGeom prst="line">
              <a:avLst/>
            </a:prstGeom>
            <a:noFill/>
            <a:ln w="25400">
              <a:solidFill>
                <a:srgbClr val="FF66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429" name="Line 21"/>
            <p:cNvSpPr>
              <a:spLocks noChangeShapeType="1"/>
            </p:cNvSpPr>
            <p:nvPr/>
          </p:nvSpPr>
          <p:spPr bwMode="auto">
            <a:xfrm>
              <a:off x="720" y="2976"/>
              <a:ext cx="1440" cy="386"/>
            </a:xfrm>
            <a:prstGeom prst="line">
              <a:avLst/>
            </a:prstGeom>
            <a:noFill/>
            <a:ln w="25400">
              <a:solidFill>
                <a:srgbClr val="00FF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430" name="Line 22"/>
            <p:cNvSpPr>
              <a:spLocks noChangeShapeType="1"/>
            </p:cNvSpPr>
            <p:nvPr/>
          </p:nvSpPr>
          <p:spPr bwMode="auto">
            <a:xfrm>
              <a:off x="720" y="2832"/>
              <a:ext cx="1440" cy="386"/>
            </a:xfrm>
            <a:prstGeom prst="line">
              <a:avLst/>
            </a:prstGeom>
            <a:noFill/>
            <a:ln w="25400">
              <a:solidFill>
                <a:srgbClr val="FFFF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431" name="Line 23"/>
            <p:cNvSpPr>
              <a:spLocks noChangeShapeType="1"/>
            </p:cNvSpPr>
            <p:nvPr/>
          </p:nvSpPr>
          <p:spPr bwMode="auto">
            <a:xfrm>
              <a:off x="720" y="3120"/>
              <a:ext cx="1440" cy="386"/>
            </a:xfrm>
            <a:prstGeom prst="line">
              <a:avLst/>
            </a:prstGeom>
            <a:noFill/>
            <a:ln w="25400">
              <a:solidFill>
                <a:srgbClr val="6699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432" name="Line 24"/>
            <p:cNvSpPr>
              <a:spLocks noChangeShapeType="1"/>
            </p:cNvSpPr>
            <p:nvPr/>
          </p:nvSpPr>
          <p:spPr bwMode="auto">
            <a:xfrm>
              <a:off x="720" y="3264"/>
              <a:ext cx="1440" cy="386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433" name="Line 25"/>
            <p:cNvSpPr>
              <a:spLocks noChangeShapeType="1"/>
            </p:cNvSpPr>
            <p:nvPr/>
          </p:nvSpPr>
          <p:spPr bwMode="auto">
            <a:xfrm>
              <a:off x="720" y="3408"/>
              <a:ext cx="1440" cy="386"/>
            </a:xfrm>
            <a:prstGeom prst="line">
              <a:avLst/>
            </a:prstGeom>
            <a:noFill/>
            <a:ln w="25400">
              <a:solidFill>
                <a:srgbClr val="80008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436" name="Line 28"/>
          <p:cNvSpPr>
            <a:spLocks noChangeShapeType="1"/>
          </p:cNvSpPr>
          <p:nvPr/>
        </p:nvSpPr>
        <p:spPr bwMode="auto">
          <a:xfrm flipH="1">
            <a:off x="5181600" y="3810000"/>
            <a:ext cx="2286000" cy="61277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43" name="Text Box 35"/>
          <p:cNvSpPr txBox="1">
            <a:spLocks noChangeArrowheads="1"/>
          </p:cNvSpPr>
          <p:nvPr/>
        </p:nvSpPr>
        <p:spPr bwMode="auto">
          <a:xfrm>
            <a:off x="1752600" y="4419600"/>
            <a:ext cx="1143000" cy="8540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2000">
                <a:solidFill>
                  <a:schemeClr val="tx1"/>
                </a:solidFill>
              </a:rPr>
              <a:t>White</a:t>
            </a:r>
          </a:p>
          <a:p>
            <a:pPr algn="ctr">
              <a:spcBef>
                <a:spcPct val="50000"/>
              </a:spcBef>
            </a:pPr>
            <a:r>
              <a:rPr lang="en-GB" sz="2000">
                <a:solidFill>
                  <a:schemeClr val="tx1"/>
                </a:solidFill>
              </a:rPr>
              <a:t>light</a:t>
            </a:r>
          </a:p>
        </p:txBody>
      </p:sp>
      <p:sp>
        <p:nvSpPr>
          <p:cNvPr id="17444" name="Text Box 36"/>
          <p:cNvSpPr txBox="1">
            <a:spLocks noChangeArrowheads="1"/>
          </p:cNvSpPr>
          <p:nvPr/>
        </p:nvSpPr>
        <p:spPr bwMode="auto">
          <a:xfrm>
            <a:off x="6400800" y="4495800"/>
            <a:ext cx="1905000" cy="7016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2000">
                <a:solidFill>
                  <a:schemeClr val="tx1"/>
                </a:solidFill>
              </a:rPr>
              <a:t>Only red light is reflected</a:t>
            </a:r>
          </a:p>
        </p:txBody>
      </p:sp>
    </p:spTree>
  </p:cSld>
  <p:clrMapOvr>
    <a:masterClrMapping/>
  </p:clrMapOvr>
  <p:transition xmlns:p14="http://schemas.microsoft.com/office/powerpoint/2010/main" advClick="0" advTm="17712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7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7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autoUpdateAnimBg="0"/>
      <p:bldP spid="17436" grpId="0" animBg="1"/>
      <p:bldP spid="17443" grpId="0" animBg="1" autoUpdateAnimBg="0"/>
      <p:bldP spid="17444" grpId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381000" y="4038600"/>
            <a:ext cx="815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2400" dirty="0">
                <a:solidFill>
                  <a:schemeClr val="accent1"/>
                </a:solidFill>
              </a:rPr>
              <a:t>A white hat would reflect all seven </a:t>
            </a:r>
            <a:r>
              <a:rPr lang="en-GB" sz="2400" dirty="0" err="1" smtClean="0">
                <a:solidFill>
                  <a:schemeClr val="accent1"/>
                </a:solidFill>
              </a:rPr>
              <a:t>colors</a:t>
            </a:r>
            <a:r>
              <a:rPr lang="en-GB" sz="2400" dirty="0">
                <a:solidFill>
                  <a:schemeClr val="accent1"/>
                </a:solidFill>
              </a:rPr>
              <a:t>:</a:t>
            </a: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304800" y="152400"/>
            <a:ext cx="84582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2400">
                <a:solidFill>
                  <a:srgbClr val="FFFF00"/>
                </a:solidFill>
              </a:rPr>
              <a:t>A pair of purple trousers would reflect purple light     </a:t>
            </a:r>
            <a:r>
              <a:rPr lang="en-GB" sz="2400" i="1">
                <a:solidFill>
                  <a:srgbClr val="FFFF00"/>
                </a:solidFill>
              </a:rPr>
              <a:t>(and red and blue, as purple is made up of red and blue):</a:t>
            </a:r>
          </a:p>
        </p:txBody>
      </p:sp>
      <p:grpSp>
        <p:nvGrpSpPr>
          <p:cNvPr id="20496" name="Group 16"/>
          <p:cNvGrpSpPr>
            <a:grpSpLocks/>
          </p:cNvGrpSpPr>
          <p:nvPr/>
        </p:nvGrpSpPr>
        <p:grpSpPr bwMode="auto">
          <a:xfrm>
            <a:off x="914400" y="1295400"/>
            <a:ext cx="2286000" cy="1984375"/>
            <a:chOff x="720" y="2544"/>
            <a:chExt cx="1440" cy="1250"/>
          </a:xfrm>
        </p:grpSpPr>
        <p:sp>
          <p:nvSpPr>
            <p:cNvPr id="20497" name="Line 17"/>
            <p:cNvSpPr>
              <a:spLocks noChangeShapeType="1"/>
            </p:cNvSpPr>
            <p:nvPr/>
          </p:nvSpPr>
          <p:spPr bwMode="auto">
            <a:xfrm>
              <a:off x="720" y="2544"/>
              <a:ext cx="1440" cy="386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498" name="Line 18"/>
            <p:cNvSpPr>
              <a:spLocks noChangeShapeType="1"/>
            </p:cNvSpPr>
            <p:nvPr/>
          </p:nvSpPr>
          <p:spPr bwMode="auto">
            <a:xfrm>
              <a:off x="720" y="2688"/>
              <a:ext cx="1440" cy="386"/>
            </a:xfrm>
            <a:prstGeom prst="line">
              <a:avLst/>
            </a:prstGeom>
            <a:noFill/>
            <a:ln w="25400">
              <a:solidFill>
                <a:srgbClr val="FF66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499" name="Line 19"/>
            <p:cNvSpPr>
              <a:spLocks noChangeShapeType="1"/>
            </p:cNvSpPr>
            <p:nvPr/>
          </p:nvSpPr>
          <p:spPr bwMode="auto">
            <a:xfrm>
              <a:off x="720" y="2976"/>
              <a:ext cx="1440" cy="386"/>
            </a:xfrm>
            <a:prstGeom prst="line">
              <a:avLst/>
            </a:prstGeom>
            <a:noFill/>
            <a:ln w="25400">
              <a:solidFill>
                <a:srgbClr val="00FF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00" name="Line 20"/>
            <p:cNvSpPr>
              <a:spLocks noChangeShapeType="1"/>
            </p:cNvSpPr>
            <p:nvPr/>
          </p:nvSpPr>
          <p:spPr bwMode="auto">
            <a:xfrm>
              <a:off x="720" y="2832"/>
              <a:ext cx="1440" cy="386"/>
            </a:xfrm>
            <a:prstGeom prst="line">
              <a:avLst/>
            </a:prstGeom>
            <a:noFill/>
            <a:ln w="25400">
              <a:solidFill>
                <a:srgbClr val="FFFF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01" name="Line 21"/>
            <p:cNvSpPr>
              <a:spLocks noChangeShapeType="1"/>
            </p:cNvSpPr>
            <p:nvPr/>
          </p:nvSpPr>
          <p:spPr bwMode="auto">
            <a:xfrm>
              <a:off x="720" y="3120"/>
              <a:ext cx="1440" cy="386"/>
            </a:xfrm>
            <a:prstGeom prst="line">
              <a:avLst/>
            </a:prstGeom>
            <a:noFill/>
            <a:ln w="25400">
              <a:solidFill>
                <a:srgbClr val="6699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02" name="Line 22"/>
            <p:cNvSpPr>
              <a:spLocks noChangeShapeType="1"/>
            </p:cNvSpPr>
            <p:nvPr/>
          </p:nvSpPr>
          <p:spPr bwMode="auto">
            <a:xfrm>
              <a:off x="720" y="3264"/>
              <a:ext cx="1440" cy="386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03" name="Line 23"/>
            <p:cNvSpPr>
              <a:spLocks noChangeShapeType="1"/>
            </p:cNvSpPr>
            <p:nvPr/>
          </p:nvSpPr>
          <p:spPr bwMode="auto">
            <a:xfrm>
              <a:off x="720" y="3408"/>
              <a:ext cx="1440" cy="386"/>
            </a:xfrm>
            <a:prstGeom prst="line">
              <a:avLst/>
            </a:prstGeom>
            <a:noFill/>
            <a:ln w="25400">
              <a:solidFill>
                <a:srgbClr val="80008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0505" name="Freeform 25"/>
          <p:cNvSpPr>
            <a:spLocks/>
          </p:cNvSpPr>
          <p:nvPr/>
        </p:nvSpPr>
        <p:spPr bwMode="auto">
          <a:xfrm>
            <a:off x="3581400" y="1524000"/>
            <a:ext cx="1679575" cy="1871663"/>
          </a:xfrm>
          <a:custGeom>
            <a:avLst/>
            <a:gdLst>
              <a:gd name="T0" fmla="*/ 0 w 1058"/>
              <a:gd name="T1" fmla="*/ 1117 h 1179"/>
              <a:gd name="T2" fmla="*/ 57 w 1058"/>
              <a:gd name="T3" fmla="*/ 891 h 1179"/>
              <a:gd name="T4" fmla="*/ 85 w 1058"/>
              <a:gd name="T5" fmla="*/ 721 h 1179"/>
              <a:gd name="T6" fmla="*/ 161 w 1058"/>
              <a:gd name="T7" fmla="*/ 438 h 1179"/>
              <a:gd name="T8" fmla="*/ 189 w 1058"/>
              <a:gd name="T9" fmla="*/ 287 h 1179"/>
              <a:gd name="T10" fmla="*/ 198 w 1058"/>
              <a:gd name="T11" fmla="*/ 79 h 1179"/>
              <a:gd name="T12" fmla="*/ 859 w 1058"/>
              <a:gd name="T13" fmla="*/ 60 h 1179"/>
              <a:gd name="T14" fmla="*/ 982 w 1058"/>
              <a:gd name="T15" fmla="*/ 79 h 1179"/>
              <a:gd name="T16" fmla="*/ 992 w 1058"/>
              <a:gd name="T17" fmla="*/ 674 h 1179"/>
              <a:gd name="T18" fmla="*/ 1058 w 1058"/>
              <a:gd name="T19" fmla="*/ 1070 h 1179"/>
              <a:gd name="T20" fmla="*/ 718 w 1058"/>
              <a:gd name="T21" fmla="*/ 1108 h 1179"/>
              <a:gd name="T22" fmla="*/ 642 w 1058"/>
              <a:gd name="T23" fmla="*/ 1089 h 1179"/>
              <a:gd name="T24" fmla="*/ 652 w 1058"/>
              <a:gd name="T25" fmla="*/ 1042 h 1179"/>
              <a:gd name="T26" fmla="*/ 670 w 1058"/>
              <a:gd name="T27" fmla="*/ 985 h 1179"/>
              <a:gd name="T28" fmla="*/ 623 w 1058"/>
              <a:gd name="T29" fmla="*/ 674 h 1179"/>
              <a:gd name="T30" fmla="*/ 548 w 1058"/>
              <a:gd name="T31" fmla="*/ 419 h 1179"/>
              <a:gd name="T32" fmla="*/ 538 w 1058"/>
              <a:gd name="T33" fmla="*/ 381 h 1179"/>
              <a:gd name="T34" fmla="*/ 529 w 1058"/>
              <a:gd name="T35" fmla="*/ 409 h 1179"/>
              <a:gd name="T36" fmla="*/ 519 w 1058"/>
              <a:gd name="T37" fmla="*/ 475 h 1179"/>
              <a:gd name="T38" fmla="*/ 491 w 1058"/>
              <a:gd name="T39" fmla="*/ 617 h 1179"/>
              <a:gd name="T40" fmla="*/ 482 w 1058"/>
              <a:gd name="T41" fmla="*/ 1174 h 1179"/>
              <a:gd name="T42" fmla="*/ 349 w 1058"/>
              <a:gd name="T43" fmla="*/ 1136 h 1179"/>
              <a:gd name="T44" fmla="*/ 0 w 1058"/>
              <a:gd name="T45" fmla="*/ 1117 h 1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58" h="1179">
                <a:moveTo>
                  <a:pt x="0" y="1117"/>
                </a:moveTo>
                <a:cubicBezTo>
                  <a:pt x="18" y="1041"/>
                  <a:pt x="41" y="967"/>
                  <a:pt x="57" y="891"/>
                </a:cubicBezTo>
                <a:cubicBezTo>
                  <a:pt x="63" y="832"/>
                  <a:pt x="71" y="779"/>
                  <a:pt x="85" y="721"/>
                </a:cubicBezTo>
                <a:cubicBezTo>
                  <a:pt x="94" y="621"/>
                  <a:pt x="104" y="523"/>
                  <a:pt x="161" y="438"/>
                </a:cubicBezTo>
                <a:cubicBezTo>
                  <a:pt x="173" y="388"/>
                  <a:pt x="180" y="337"/>
                  <a:pt x="189" y="287"/>
                </a:cubicBezTo>
                <a:cubicBezTo>
                  <a:pt x="192" y="218"/>
                  <a:pt x="133" y="104"/>
                  <a:pt x="198" y="79"/>
                </a:cubicBezTo>
                <a:cubicBezTo>
                  <a:pt x="404" y="0"/>
                  <a:pt x="639" y="79"/>
                  <a:pt x="859" y="60"/>
                </a:cubicBezTo>
                <a:cubicBezTo>
                  <a:pt x="900" y="66"/>
                  <a:pt x="973" y="38"/>
                  <a:pt x="982" y="79"/>
                </a:cubicBezTo>
                <a:cubicBezTo>
                  <a:pt x="1024" y="273"/>
                  <a:pt x="986" y="476"/>
                  <a:pt x="992" y="674"/>
                </a:cubicBezTo>
                <a:cubicBezTo>
                  <a:pt x="996" y="807"/>
                  <a:pt x="1038" y="939"/>
                  <a:pt x="1058" y="1070"/>
                </a:cubicBezTo>
                <a:cubicBezTo>
                  <a:pt x="961" y="1133"/>
                  <a:pt x="831" y="1093"/>
                  <a:pt x="718" y="1108"/>
                </a:cubicBezTo>
                <a:cubicBezTo>
                  <a:pt x="693" y="1102"/>
                  <a:pt x="660" y="1107"/>
                  <a:pt x="642" y="1089"/>
                </a:cubicBezTo>
                <a:cubicBezTo>
                  <a:pt x="631" y="1078"/>
                  <a:pt x="648" y="1057"/>
                  <a:pt x="652" y="1042"/>
                </a:cubicBezTo>
                <a:cubicBezTo>
                  <a:pt x="657" y="1023"/>
                  <a:pt x="670" y="985"/>
                  <a:pt x="670" y="985"/>
                </a:cubicBezTo>
                <a:cubicBezTo>
                  <a:pt x="662" y="877"/>
                  <a:pt x="645" y="779"/>
                  <a:pt x="623" y="674"/>
                </a:cubicBezTo>
                <a:cubicBezTo>
                  <a:pt x="605" y="589"/>
                  <a:pt x="598" y="493"/>
                  <a:pt x="548" y="419"/>
                </a:cubicBezTo>
                <a:cubicBezTo>
                  <a:pt x="545" y="406"/>
                  <a:pt x="550" y="387"/>
                  <a:pt x="538" y="381"/>
                </a:cubicBezTo>
                <a:cubicBezTo>
                  <a:pt x="529" y="376"/>
                  <a:pt x="531" y="399"/>
                  <a:pt x="529" y="409"/>
                </a:cubicBezTo>
                <a:cubicBezTo>
                  <a:pt x="525" y="431"/>
                  <a:pt x="523" y="453"/>
                  <a:pt x="519" y="475"/>
                </a:cubicBezTo>
                <a:cubicBezTo>
                  <a:pt x="510" y="523"/>
                  <a:pt x="499" y="569"/>
                  <a:pt x="491" y="617"/>
                </a:cubicBezTo>
                <a:cubicBezTo>
                  <a:pt x="488" y="803"/>
                  <a:pt x="501" y="989"/>
                  <a:pt x="482" y="1174"/>
                </a:cubicBezTo>
                <a:cubicBezTo>
                  <a:pt x="482" y="1179"/>
                  <a:pt x="358" y="1138"/>
                  <a:pt x="349" y="1136"/>
                </a:cubicBezTo>
                <a:cubicBezTo>
                  <a:pt x="234" y="1115"/>
                  <a:pt x="117" y="1117"/>
                  <a:pt x="0" y="1117"/>
                </a:cubicBezTo>
                <a:close/>
              </a:path>
            </a:pathLst>
          </a:custGeom>
          <a:solidFill>
            <a:srgbClr val="80008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07" name="Line 27"/>
          <p:cNvSpPr>
            <a:spLocks noChangeShapeType="1"/>
          </p:cNvSpPr>
          <p:nvPr/>
        </p:nvSpPr>
        <p:spPr bwMode="auto">
          <a:xfrm rot="-1800000">
            <a:off x="5562600" y="1371600"/>
            <a:ext cx="2286000" cy="61277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11" name="Line 31"/>
          <p:cNvSpPr>
            <a:spLocks noChangeShapeType="1"/>
          </p:cNvSpPr>
          <p:nvPr/>
        </p:nvSpPr>
        <p:spPr bwMode="auto">
          <a:xfrm rot="-1800000">
            <a:off x="5562600" y="2286000"/>
            <a:ext cx="2286000" cy="612775"/>
          </a:xfrm>
          <a:prstGeom prst="line">
            <a:avLst/>
          </a:prstGeom>
          <a:noFill/>
          <a:ln w="25400">
            <a:solidFill>
              <a:srgbClr val="6699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13" name="Line 33"/>
          <p:cNvSpPr>
            <a:spLocks noChangeShapeType="1"/>
          </p:cNvSpPr>
          <p:nvPr/>
        </p:nvSpPr>
        <p:spPr bwMode="auto">
          <a:xfrm rot="-1800000">
            <a:off x="5562600" y="2743200"/>
            <a:ext cx="2286000" cy="612775"/>
          </a:xfrm>
          <a:prstGeom prst="line">
            <a:avLst/>
          </a:prstGeom>
          <a:noFill/>
          <a:ln w="25400">
            <a:solidFill>
              <a:srgbClr val="80008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0522" name="Group 42"/>
          <p:cNvGrpSpPr>
            <a:grpSpLocks/>
          </p:cNvGrpSpPr>
          <p:nvPr/>
        </p:nvGrpSpPr>
        <p:grpSpPr bwMode="auto">
          <a:xfrm>
            <a:off x="3657600" y="5105400"/>
            <a:ext cx="1546225" cy="1500188"/>
            <a:chOff x="2448" y="3120"/>
            <a:chExt cx="974" cy="945"/>
          </a:xfrm>
        </p:grpSpPr>
        <p:sp>
          <p:nvSpPr>
            <p:cNvPr id="20516" name="Freeform 36"/>
            <p:cNvSpPr>
              <a:spLocks/>
            </p:cNvSpPr>
            <p:nvPr/>
          </p:nvSpPr>
          <p:spPr bwMode="auto">
            <a:xfrm>
              <a:off x="2448" y="3120"/>
              <a:ext cx="974" cy="945"/>
            </a:xfrm>
            <a:custGeom>
              <a:avLst/>
              <a:gdLst>
                <a:gd name="T0" fmla="*/ 341 w 3387"/>
                <a:gd name="T1" fmla="*/ 3281 h 3287"/>
                <a:gd name="T2" fmla="*/ 602 w 3387"/>
                <a:gd name="T3" fmla="*/ 3278 h 3287"/>
                <a:gd name="T4" fmla="*/ 902 w 3387"/>
                <a:gd name="T5" fmla="*/ 3226 h 3287"/>
                <a:gd name="T6" fmla="*/ 1224 w 3387"/>
                <a:gd name="T7" fmla="*/ 3143 h 3287"/>
                <a:gd name="T8" fmla="*/ 1547 w 3387"/>
                <a:gd name="T9" fmla="*/ 3043 h 3287"/>
                <a:gd name="T10" fmla="*/ 1854 w 3387"/>
                <a:gd name="T11" fmla="*/ 2942 h 3287"/>
                <a:gd name="T12" fmla="*/ 2107 w 3387"/>
                <a:gd name="T13" fmla="*/ 2863 h 3287"/>
                <a:gd name="T14" fmla="*/ 2353 w 3387"/>
                <a:gd name="T15" fmla="*/ 2823 h 3287"/>
                <a:gd name="T16" fmla="*/ 2618 w 3387"/>
                <a:gd name="T17" fmla="*/ 2804 h 3287"/>
                <a:gd name="T18" fmla="*/ 2881 w 3387"/>
                <a:gd name="T19" fmla="*/ 2796 h 3287"/>
                <a:gd name="T20" fmla="*/ 3113 w 3387"/>
                <a:gd name="T21" fmla="*/ 2792 h 3287"/>
                <a:gd name="T22" fmla="*/ 3291 w 3387"/>
                <a:gd name="T23" fmla="*/ 2780 h 3287"/>
                <a:gd name="T24" fmla="*/ 3387 w 3387"/>
                <a:gd name="T25" fmla="*/ 2754 h 3287"/>
                <a:gd name="T26" fmla="*/ 3326 w 3387"/>
                <a:gd name="T27" fmla="*/ 2623 h 3287"/>
                <a:gd name="T28" fmla="*/ 3236 w 3387"/>
                <a:gd name="T29" fmla="*/ 2516 h 3287"/>
                <a:gd name="T30" fmla="*/ 3126 w 3387"/>
                <a:gd name="T31" fmla="*/ 2435 h 3287"/>
                <a:gd name="T32" fmla="*/ 3009 w 3387"/>
                <a:gd name="T33" fmla="*/ 2379 h 3287"/>
                <a:gd name="T34" fmla="*/ 2892 w 3387"/>
                <a:gd name="T35" fmla="*/ 2353 h 3287"/>
                <a:gd name="T36" fmla="*/ 2785 w 3387"/>
                <a:gd name="T37" fmla="*/ 2353 h 3287"/>
                <a:gd name="T38" fmla="*/ 2739 w 3387"/>
                <a:gd name="T39" fmla="*/ 2138 h 3287"/>
                <a:gd name="T40" fmla="*/ 2775 w 3387"/>
                <a:gd name="T41" fmla="*/ 1775 h 3287"/>
                <a:gd name="T42" fmla="*/ 2854 w 3387"/>
                <a:gd name="T43" fmla="*/ 1427 h 3287"/>
                <a:gd name="T44" fmla="*/ 2948 w 3387"/>
                <a:gd name="T45" fmla="*/ 1101 h 3287"/>
                <a:gd name="T46" fmla="*/ 3034 w 3387"/>
                <a:gd name="T47" fmla="*/ 798 h 3287"/>
                <a:gd name="T48" fmla="*/ 3082 w 3387"/>
                <a:gd name="T49" fmla="*/ 520 h 3287"/>
                <a:gd name="T50" fmla="*/ 3069 w 3387"/>
                <a:gd name="T51" fmla="*/ 282 h 3287"/>
                <a:gd name="T52" fmla="*/ 2819 w 3387"/>
                <a:gd name="T53" fmla="*/ 124 h 3287"/>
                <a:gd name="T54" fmla="*/ 2328 w 3387"/>
                <a:gd name="T55" fmla="*/ 28 h 3287"/>
                <a:gd name="T56" fmla="*/ 1714 w 3387"/>
                <a:gd name="T57" fmla="*/ 0 h 3287"/>
                <a:gd name="T58" fmla="*/ 1094 w 3387"/>
                <a:gd name="T59" fmla="*/ 42 h 3287"/>
                <a:gd name="T60" fmla="*/ 589 w 3387"/>
                <a:gd name="T61" fmla="*/ 165 h 3287"/>
                <a:gd name="T62" fmla="*/ 314 w 3387"/>
                <a:gd name="T63" fmla="*/ 372 h 3287"/>
                <a:gd name="T64" fmla="*/ 305 w 3387"/>
                <a:gd name="T65" fmla="*/ 541 h 3287"/>
                <a:gd name="T66" fmla="*/ 364 w 3387"/>
                <a:gd name="T67" fmla="*/ 748 h 3287"/>
                <a:gd name="T68" fmla="*/ 460 w 3387"/>
                <a:gd name="T69" fmla="*/ 1015 h 3287"/>
                <a:gd name="T70" fmla="*/ 566 w 3387"/>
                <a:gd name="T71" fmla="*/ 1324 h 3287"/>
                <a:gd name="T72" fmla="*/ 660 w 3387"/>
                <a:gd name="T73" fmla="*/ 1665 h 3287"/>
                <a:gd name="T74" fmla="*/ 719 w 3387"/>
                <a:gd name="T75" fmla="*/ 2022 h 3287"/>
                <a:gd name="T76" fmla="*/ 685 w 3387"/>
                <a:gd name="T77" fmla="*/ 2241 h 3287"/>
                <a:gd name="T78" fmla="*/ 556 w 3387"/>
                <a:gd name="T79" fmla="*/ 2276 h 3287"/>
                <a:gd name="T80" fmla="*/ 414 w 3387"/>
                <a:gd name="T81" fmla="*/ 2345 h 3287"/>
                <a:gd name="T82" fmla="*/ 274 w 3387"/>
                <a:gd name="T83" fmla="*/ 2445 h 3287"/>
                <a:gd name="T84" fmla="*/ 149 w 3387"/>
                <a:gd name="T85" fmla="*/ 2575 h 3287"/>
                <a:gd name="T86" fmla="*/ 53 w 3387"/>
                <a:gd name="T87" fmla="*/ 2729 h 3287"/>
                <a:gd name="T88" fmla="*/ 0 w 3387"/>
                <a:gd name="T89" fmla="*/ 2907 h 3287"/>
                <a:gd name="T90" fmla="*/ 3 w 3387"/>
                <a:gd name="T91" fmla="*/ 2970 h 3287"/>
                <a:gd name="T92" fmla="*/ 17 w 3387"/>
                <a:gd name="T93" fmla="*/ 3032 h 3287"/>
                <a:gd name="T94" fmla="*/ 38 w 3387"/>
                <a:gd name="T95" fmla="*/ 3091 h 3287"/>
                <a:gd name="T96" fmla="*/ 69 w 3387"/>
                <a:gd name="T97" fmla="*/ 3143 h 3287"/>
                <a:gd name="T98" fmla="*/ 109 w 3387"/>
                <a:gd name="T99" fmla="*/ 3189 h 3287"/>
                <a:gd name="T100" fmla="*/ 155 w 3387"/>
                <a:gd name="T101" fmla="*/ 3228 h 3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87" h="3287">
                  <a:moveTo>
                    <a:pt x="176" y="3241"/>
                  </a:moveTo>
                  <a:lnTo>
                    <a:pt x="213" y="3255"/>
                  </a:lnTo>
                  <a:lnTo>
                    <a:pt x="253" y="3266"/>
                  </a:lnTo>
                  <a:lnTo>
                    <a:pt x="297" y="3276"/>
                  </a:lnTo>
                  <a:lnTo>
                    <a:pt x="341" y="3281"/>
                  </a:lnTo>
                  <a:lnTo>
                    <a:pt x="389" y="3285"/>
                  </a:lnTo>
                  <a:lnTo>
                    <a:pt x="439" y="3287"/>
                  </a:lnTo>
                  <a:lnTo>
                    <a:pt x="493" y="3285"/>
                  </a:lnTo>
                  <a:lnTo>
                    <a:pt x="547" y="3281"/>
                  </a:lnTo>
                  <a:lnTo>
                    <a:pt x="602" y="3278"/>
                  </a:lnTo>
                  <a:lnTo>
                    <a:pt x="660" y="3270"/>
                  </a:lnTo>
                  <a:lnTo>
                    <a:pt x="717" y="3262"/>
                  </a:lnTo>
                  <a:lnTo>
                    <a:pt x="779" y="3251"/>
                  </a:lnTo>
                  <a:lnTo>
                    <a:pt x="840" y="3239"/>
                  </a:lnTo>
                  <a:lnTo>
                    <a:pt x="902" y="3226"/>
                  </a:lnTo>
                  <a:lnTo>
                    <a:pt x="965" y="3212"/>
                  </a:lnTo>
                  <a:lnTo>
                    <a:pt x="1030" y="3197"/>
                  </a:lnTo>
                  <a:lnTo>
                    <a:pt x="1094" y="3180"/>
                  </a:lnTo>
                  <a:lnTo>
                    <a:pt x="1159" y="3162"/>
                  </a:lnTo>
                  <a:lnTo>
                    <a:pt x="1224" y="3143"/>
                  </a:lnTo>
                  <a:lnTo>
                    <a:pt x="1289" y="3124"/>
                  </a:lnTo>
                  <a:lnTo>
                    <a:pt x="1355" y="3105"/>
                  </a:lnTo>
                  <a:lnTo>
                    <a:pt x="1418" y="3086"/>
                  </a:lnTo>
                  <a:lnTo>
                    <a:pt x="1483" y="3065"/>
                  </a:lnTo>
                  <a:lnTo>
                    <a:pt x="1547" y="3043"/>
                  </a:lnTo>
                  <a:lnTo>
                    <a:pt x="1610" y="3024"/>
                  </a:lnTo>
                  <a:lnTo>
                    <a:pt x="1673" y="3003"/>
                  </a:lnTo>
                  <a:lnTo>
                    <a:pt x="1735" y="2982"/>
                  </a:lnTo>
                  <a:lnTo>
                    <a:pt x="1794" y="2963"/>
                  </a:lnTo>
                  <a:lnTo>
                    <a:pt x="1854" y="2942"/>
                  </a:lnTo>
                  <a:lnTo>
                    <a:pt x="1911" y="2923"/>
                  </a:lnTo>
                  <a:lnTo>
                    <a:pt x="1967" y="2905"/>
                  </a:lnTo>
                  <a:lnTo>
                    <a:pt x="2021" y="2886"/>
                  </a:lnTo>
                  <a:lnTo>
                    <a:pt x="2063" y="2875"/>
                  </a:lnTo>
                  <a:lnTo>
                    <a:pt x="2107" y="2863"/>
                  </a:lnTo>
                  <a:lnTo>
                    <a:pt x="2153" y="2852"/>
                  </a:lnTo>
                  <a:lnTo>
                    <a:pt x="2201" y="2844"/>
                  </a:lnTo>
                  <a:lnTo>
                    <a:pt x="2251" y="2836"/>
                  </a:lnTo>
                  <a:lnTo>
                    <a:pt x="2301" y="2828"/>
                  </a:lnTo>
                  <a:lnTo>
                    <a:pt x="2353" y="2823"/>
                  </a:lnTo>
                  <a:lnTo>
                    <a:pt x="2405" y="2817"/>
                  </a:lnTo>
                  <a:lnTo>
                    <a:pt x="2456" y="2813"/>
                  </a:lnTo>
                  <a:lnTo>
                    <a:pt x="2510" y="2809"/>
                  </a:lnTo>
                  <a:lnTo>
                    <a:pt x="2564" y="2805"/>
                  </a:lnTo>
                  <a:lnTo>
                    <a:pt x="2618" y="2804"/>
                  </a:lnTo>
                  <a:lnTo>
                    <a:pt x="2671" y="2802"/>
                  </a:lnTo>
                  <a:lnTo>
                    <a:pt x="2725" y="2800"/>
                  </a:lnTo>
                  <a:lnTo>
                    <a:pt x="2777" y="2798"/>
                  </a:lnTo>
                  <a:lnTo>
                    <a:pt x="2829" y="2798"/>
                  </a:lnTo>
                  <a:lnTo>
                    <a:pt x="2881" y="2796"/>
                  </a:lnTo>
                  <a:lnTo>
                    <a:pt x="2931" y="2796"/>
                  </a:lnTo>
                  <a:lnTo>
                    <a:pt x="2979" y="2794"/>
                  </a:lnTo>
                  <a:lnTo>
                    <a:pt x="3025" y="2794"/>
                  </a:lnTo>
                  <a:lnTo>
                    <a:pt x="3069" y="2792"/>
                  </a:lnTo>
                  <a:lnTo>
                    <a:pt x="3113" y="2792"/>
                  </a:lnTo>
                  <a:lnTo>
                    <a:pt x="3153" y="2790"/>
                  </a:lnTo>
                  <a:lnTo>
                    <a:pt x="3192" y="2788"/>
                  </a:lnTo>
                  <a:lnTo>
                    <a:pt x="3228" y="2786"/>
                  </a:lnTo>
                  <a:lnTo>
                    <a:pt x="3261" y="2784"/>
                  </a:lnTo>
                  <a:lnTo>
                    <a:pt x="3291" y="2780"/>
                  </a:lnTo>
                  <a:lnTo>
                    <a:pt x="3316" y="2777"/>
                  </a:lnTo>
                  <a:lnTo>
                    <a:pt x="3341" y="2771"/>
                  </a:lnTo>
                  <a:lnTo>
                    <a:pt x="3361" y="2767"/>
                  </a:lnTo>
                  <a:lnTo>
                    <a:pt x="3376" y="2759"/>
                  </a:lnTo>
                  <a:lnTo>
                    <a:pt x="3387" y="2754"/>
                  </a:lnTo>
                  <a:lnTo>
                    <a:pt x="3378" y="2725"/>
                  </a:lnTo>
                  <a:lnTo>
                    <a:pt x="3366" y="2698"/>
                  </a:lnTo>
                  <a:lnTo>
                    <a:pt x="3355" y="2671"/>
                  </a:lnTo>
                  <a:lnTo>
                    <a:pt x="3339" y="2646"/>
                  </a:lnTo>
                  <a:lnTo>
                    <a:pt x="3326" y="2623"/>
                  </a:lnTo>
                  <a:lnTo>
                    <a:pt x="3309" y="2598"/>
                  </a:lnTo>
                  <a:lnTo>
                    <a:pt x="3291" y="2577"/>
                  </a:lnTo>
                  <a:lnTo>
                    <a:pt x="3274" y="2556"/>
                  </a:lnTo>
                  <a:lnTo>
                    <a:pt x="3255" y="2535"/>
                  </a:lnTo>
                  <a:lnTo>
                    <a:pt x="3236" y="2516"/>
                  </a:lnTo>
                  <a:lnTo>
                    <a:pt x="3215" y="2498"/>
                  </a:lnTo>
                  <a:lnTo>
                    <a:pt x="3194" y="2481"/>
                  </a:lnTo>
                  <a:lnTo>
                    <a:pt x="3171" y="2464"/>
                  </a:lnTo>
                  <a:lnTo>
                    <a:pt x="3149" y="2448"/>
                  </a:lnTo>
                  <a:lnTo>
                    <a:pt x="3126" y="2435"/>
                  </a:lnTo>
                  <a:lnTo>
                    <a:pt x="3103" y="2422"/>
                  </a:lnTo>
                  <a:lnTo>
                    <a:pt x="3080" y="2410"/>
                  </a:lnTo>
                  <a:lnTo>
                    <a:pt x="3057" y="2399"/>
                  </a:lnTo>
                  <a:lnTo>
                    <a:pt x="3032" y="2389"/>
                  </a:lnTo>
                  <a:lnTo>
                    <a:pt x="3009" y="2379"/>
                  </a:lnTo>
                  <a:lnTo>
                    <a:pt x="2986" y="2372"/>
                  </a:lnTo>
                  <a:lnTo>
                    <a:pt x="2961" y="2366"/>
                  </a:lnTo>
                  <a:lnTo>
                    <a:pt x="2938" y="2360"/>
                  </a:lnTo>
                  <a:lnTo>
                    <a:pt x="2915" y="2354"/>
                  </a:lnTo>
                  <a:lnTo>
                    <a:pt x="2892" y="2353"/>
                  </a:lnTo>
                  <a:lnTo>
                    <a:pt x="2869" y="2351"/>
                  </a:lnTo>
                  <a:lnTo>
                    <a:pt x="2848" y="2349"/>
                  </a:lnTo>
                  <a:lnTo>
                    <a:pt x="2827" y="2349"/>
                  </a:lnTo>
                  <a:lnTo>
                    <a:pt x="2806" y="2351"/>
                  </a:lnTo>
                  <a:lnTo>
                    <a:pt x="2785" y="2353"/>
                  </a:lnTo>
                  <a:lnTo>
                    <a:pt x="2766" y="2356"/>
                  </a:lnTo>
                  <a:lnTo>
                    <a:pt x="2746" y="2360"/>
                  </a:lnTo>
                  <a:lnTo>
                    <a:pt x="2741" y="2285"/>
                  </a:lnTo>
                  <a:lnTo>
                    <a:pt x="2739" y="2210"/>
                  </a:lnTo>
                  <a:lnTo>
                    <a:pt x="2739" y="2138"/>
                  </a:lnTo>
                  <a:lnTo>
                    <a:pt x="2741" y="2063"/>
                  </a:lnTo>
                  <a:lnTo>
                    <a:pt x="2746" y="1990"/>
                  </a:lnTo>
                  <a:lnTo>
                    <a:pt x="2754" y="1917"/>
                  </a:lnTo>
                  <a:lnTo>
                    <a:pt x="2764" y="1846"/>
                  </a:lnTo>
                  <a:lnTo>
                    <a:pt x="2775" y="1775"/>
                  </a:lnTo>
                  <a:lnTo>
                    <a:pt x="2789" y="1704"/>
                  </a:lnTo>
                  <a:lnTo>
                    <a:pt x="2802" y="1635"/>
                  </a:lnTo>
                  <a:lnTo>
                    <a:pt x="2819" y="1564"/>
                  </a:lnTo>
                  <a:lnTo>
                    <a:pt x="2835" y="1497"/>
                  </a:lnTo>
                  <a:lnTo>
                    <a:pt x="2854" y="1427"/>
                  </a:lnTo>
                  <a:lnTo>
                    <a:pt x="2871" y="1360"/>
                  </a:lnTo>
                  <a:lnTo>
                    <a:pt x="2890" y="1295"/>
                  </a:lnTo>
                  <a:lnTo>
                    <a:pt x="2909" y="1230"/>
                  </a:lnTo>
                  <a:lnTo>
                    <a:pt x="2929" y="1165"/>
                  </a:lnTo>
                  <a:lnTo>
                    <a:pt x="2948" y="1101"/>
                  </a:lnTo>
                  <a:lnTo>
                    <a:pt x="2967" y="1038"/>
                  </a:lnTo>
                  <a:lnTo>
                    <a:pt x="2984" y="976"/>
                  </a:lnTo>
                  <a:lnTo>
                    <a:pt x="3002" y="917"/>
                  </a:lnTo>
                  <a:lnTo>
                    <a:pt x="3019" y="856"/>
                  </a:lnTo>
                  <a:lnTo>
                    <a:pt x="3034" y="798"/>
                  </a:lnTo>
                  <a:lnTo>
                    <a:pt x="3048" y="740"/>
                  </a:lnTo>
                  <a:lnTo>
                    <a:pt x="3059" y="683"/>
                  </a:lnTo>
                  <a:lnTo>
                    <a:pt x="3069" y="627"/>
                  </a:lnTo>
                  <a:lnTo>
                    <a:pt x="3076" y="573"/>
                  </a:lnTo>
                  <a:lnTo>
                    <a:pt x="3082" y="520"/>
                  </a:lnTo>
                  <a:lnTo>
                    <a:pt x="3086" y="468"/>
                  </a:lnTo>
                  <a:lnTo>
                    <a:pt x="3086" y="416"/>
                  </a:lnTo>
                  <a:lnTo>
                    <a:pt x="3084" y="368"/>
                  </a:lnTo>
                  <a:lnTo>
                    <a:pt x="3078" y="318"/>
                  </a:lnTo>
                  <a:lnTo>
                    <a:pt x="3069" y="282"/>
                  </a:lnTo>
                  <a:lnTo>
                    <a:pt x="3044" y="245"/>
                  </a:lnTo>
                  <a:lnTo>
                    <a:pt x="3005" y="211"/>
                  </a:lnTo>
                  <a:lnTo>
                    <a:pt x="2954" y="180"/>
                  </a:lnTo>
                  <a:lnTo>
                    <a:pt x="2892" y="151"/>
                  </a:lnTo>
                  <a:lnTo>
                    <a:pt x="2819" y="124"/>
                  </a:lnTo>
                  <a:lnTo>
                    <a:pt x="2737" y="99"/>
                  </a:lnTo>
                  <a:lnTo>
                    <a:pt x="2645" y="78"/>
                  </a:lnTo>
                  <a:lnTo>
                    <a:pt x="2545" y="59"/>
                  </a:lnTo>
                  <a:lnTo>
                    <a:pt x="2439" y="42"/>
                  </a:lnTo>
                  <a:lnTo>
                    <a:pt x="2328" y="28"/>
                  </a:lnTo>
                  <a:lnTo>
                    <a:pt x="2211" y="17"/>
                  </a:lnTo>
                  <a:lnTo>
                    <a:pt x="2090" y="7"/>
                  </a:lnTo>
                  <a:lnTo>
                    <a:pt x="1967" y="2"/>
                  </a:lnTo>
                  <a:lnTo>
                    <a:pt x="1840" y="0"/>
                  </a:lnTo>
                  <a:lnTo>
                    <a:pt x="1714" y="0"/>
                  </a:lnTo>
                  <a:lnTo>
                    <a:pt x="1587" y="2"/>
                  </a:lnTo>
                  <a:lnTo>
                    <a:pt x="1460" y="7"/>
                  </a:lnTo>
                  <a:lnTo>
                    <a:pt x="1336" y="15"/>
                  </a:lnTo>
                  <a:lnTo>
                    <a:pt x="1213" y="26"/>
                  </a:lnTo>
                  <a:lnTo>
                    <a:pt x="1094" y="42"/>
                  </a:lnTo>
                  <a:lnTo>
                    <a:pt x="980" y="61"/>
                  </a:lnTo>
                  <a:lnTo>
                    <a:pt x="871" y="82"/>
                  </a:lnTo>
                  <a:lnTo>
                    <a:pt x="769" y="105"/>
                  </a:lnTo>
                  <a:lnTo>
                    <a:pt x="675" y="134"/>
                  </a:lnTo>
                  <a:lnTo>
                    <a:pt x="589" y="165"/>
                  </a:lnTo>
                  <a:lnTo>
                    <a:pt x="512" y="199"/>
                  </a:lnTo>
                  <a:lnTo>
                    <a:pt x="445" y="238"/>
                  </a:lnTo>
                  <a:lnTo>
                    <a:pt x="389" y="278"/>
                  </a:lnTo>
                  <a:lnTo>
                    <a:pt x="345" y="324"/>
                  </a:lnTo>
                  <a:lnTo>
                    <a:pt x="314" y="372"/>
                  </a:lnTo>
                  <a:lnTo>
                    <a:pt x="297" y="424"/>
                  </a:lnTo>
                  <a:lnTo>
                    <a:pt x="295" y="449"/>
                  </a:lnTo>
                  <a:lnTo>
                    <a:pt x="295" y="476"/>
                  </a:lnTo>
                  <a:lnTo>
                    <a:pt x="299" y="506"/>
                  </a:lnTo>
                  <a:lnTo>
                    <a:pt x="305" y="541"/>
                  </a:lnTo>
                  <a:lnTo>
                    <a:pt x="312" y="577"/>
                  </a:lnTo>
                  <a:lnTo>
                    <a:pt x="324" y="616"/>
                  </a:lnTo>
                  <a:lnTo>
                    <a:pt x="335" y="658"/>
                  </a:lnTo>
                  <a:lnTo>
                    <a:pt x="349" y="702"/>
                  </a:lnTo>
                  <a:lnTo>
                    <a:pt x="364" y="748"/>
                  </a:lnTo>
                  <a:lnTo>
                    <a:pt x="382" y="798"/>
                  </a:lnTo>
                  <a:lnTo>
                    <a:pt x="401" y="848"/>
                  </a:lnTo>
                  <a:lnTo>
                    <a:pt x="420" y="902"/>
                  </a:lnTo>
                  <a:lnTo>
                    <a:pt x="439" y="957"/>
                  </a:lnTo>
                  <a:lnTo>
                    <a:pt x="460" y="1015"/>
                  </a:lnTo>
                  <a:lnTo>
                    <a:pt x="481" y="1072"/>
                  </a:lnTo>
                  <a:lnTo>
                    <a:pt x="502" y="1134"/>
                  </a:lnTo>
                  <a:lnTo>
                    <a:pt x="524" y="1195"/>
                  </a:lnTo>
                  <a:lnTo>
                    <a:pt x="545" y="1259"/>
                  </a:lnTo>
                  <a:lnTo>
                    <a:pt x="566" y="1324"/>
                  </a:lnTo>
                  <a:lnTo>
                    <a:pt x="585" y="1391"/>
                  </a:lnTo>
                  <a:lnTo>
                    <a:pt x="606" y="1458"/>
                  </a:lnTo>
                  <a:lnTo>
                    <a:pt x="625" y="1525"/>
                  </a:lnTo>
                  <a:lnTo>
                    <a:pt x="643" y="1594"/>
                  </a:lnTo>
                  <a:lnTo>
                    <a:pt x="660" y="1665"/>
                  </a:lnTo>
                  <a:lnTo>
                    <a:pt x="675" y="1735"/>
                  </a:lnTo>
                  <a:lnTo>
                    <a:pt x="689" y="1806"/>
                  </a:lnTo>
                  <a:lnTo>
                    <a:pt x="702" y="1878"/>
                  </a:lnTo>
                  <a:lnTo>
                    <a:pt x="712" y="1949"/>
                  </a:lnTo>
                  <a:lnTo>
                    <a:pt x="719" y="2022"/>
                  </a:lnTo>
                  <a:lnTo>
                    <a:pt x="725" y="2093"/>
                  </a:lnTo>
                  <a:lnTo>
                    <a:pt x="729" y="2166"/>
                  </a:lnTo>
                  <a:lnTo>
                    <a:pt x="729" y="2239"/>
                  </a:lnTo>
                  <a:lnTo>
                    <a:pt x="708" y="2239"/>
                  </a:lnTo>
                  <a:lnTo>
                    <a:pt x="685" y="2241"/>
                  </a:lnTo>
                  <a:lnTo>
                    <a:pt x="660" y="2245"/>
                  </a:lnTo>
                  <a:lnTo>
                    <a:pt x="635" y="2251"/>
                  </a:lnTo>
                  <a:lnTo>
                    <a:pt x="610" y="2258"/>
                  </a:lnTo>
                  <a:lnTo>
                    <a:pt x="583" y="2266"/>
                  </a:lnTo>
                  <a:lnTo>
                    <a:pt x="556" y="2276"/>
                  </a:lnTo>
                  <a:lnTo>
                    <a:pt x="527" y="2287"/>
                  </a:lnTo>
                  <a:lnTo>
                    <a:pt x="501" y="2299"/>
                  </a:lnTo>
                  <a:lnTo>
                    <a:pt x="472" y="2314"/>
                  </a:lnTo>
                  <a:lnTo>
                    <a:pt x="443" y="2328"/>
                  </a:lnTo>
                  <a:lnTo>
                    <a:pt x="414" y="2345"/>
                  </a:lnTo>
                  <a:lnTo>
                    <a:pt x="385" y="2362"/>
                  </a:lnTo>
                  <a:lnTo>
                    <a:pt x="357" y="2381"/>
                  </a:lnTo>
                  <a:lnTo>
                    <a:pt x="330" y="2402"/>
                  </a:lnTo>
                  <a:lnTo>
                    <a:pt x="301" y="2424"/>
                  </a:lnTo>
                  <a:lnTo>
                    <a:pt x="274" y="2445"/>
                  </a:lnTo>
                  <a:lnTo>
                    <a:pt x="247" y="2470"/>
                  </a:lnTo>
                  <a:lnTo>
                    <a:pt x="222" y="2495"/>
                  </a:lnTo>
                  <a:lnTo>
                    <a:pt x="195" y="2519"/>
                  </a:lnTo>
                  <a:lnTo>
                    <a:pt x="172" y="2546"/>
                  </a:lnTo>
                  <a:lnTo>
                    <a:pt x="149" y="2575"/>
                  </a:lnTo>
                  <a:lnTo>
                    <a:pt x="126" y="2604"/>
                  </a:lnTo>
                  <a:lnTo>
                    <a:pt x="105" y="2635"/>
                  </a:lnTo>
                  <a:lnTo>
                    <a:pt x="86" y="2665"/>
                  </a:lnTo>
                  <a:lnTo>
                    <a:pt x="69" y="2696"/>
                  </a:lnTo>
                  <a:lnTo>
                    <a:pt x="53" y="2729"/>
                  </a:lnTo>
                  <a:lnTo>
                    <a:pt x="38" y="2763"/>
                  </a:lnTo>
                  <a:lnTo>
                    <a:pt x="25" y="2798"/>
                  </a:lnTo>
                  <a:lnTo>
                    <a:pt x="15" y="2832"/>
                  </a:lnTo>
                  <a:lnTo>
                    <a:pt x="5" y="2869"/>
                  </a:lnTo>
                  <a:lnTo>
                    <a:pt x="0" y="2907"/>
                  </a:lnTo>
                  <a:lnTo>
                    <a:pt x="0" y="2919"/>
                  </a:lnTo>
                  <a:lnTo>
                    <a:pt x="0" y="2932"/>
                  </a:lnTo>
                  <a:lnTo>
                    <a:pt x="0" y="2946"/>
                  </a:lnTo>
                  <a:lnTo>
                    <a:pt x="2" y="2959"/>
                  </a:lnTo>
                  <a:lnTo>
                    <a:pt x="3" y="2970"/>
                  </a:lnTo>
                  <a:lnTo>
                    <a:pt x="5" y="2984"/>
                  </a:lnTo>
                  <a:lnTo>
                    <a:pt x="7" y="2995"/>
                  </a:lnTo>
                  <a:lnTo>
                    <a:pt x="11" y="3009"/>
                  </a:lnTo>
                  <a:lnTo>
                    <a:pt x="13" y="3020"/>
                  </a:lnTo>
                  <a:lnTo>
                    <a:pt x="17" y="3032"/>
                  </a:lnTo>
                  <a:lnTo>
                    <a:pt x="21" y="3045"/>
                  </a:lnTo>
                  <a:lnTo>
                    <a:pt x="25" y="3057"/>
                  </a:lnTo>
                  <a:lnTo>
                    <a:pt x="28" y="3068"/>
                  </a:lnTo>
                  <a:lnTo>
                    <a:pt x="34" y="3080"/>
                  </a:lnTo>
                  <a:lnTo>
                    <a:pt x="38" y="3091"/>
                  </a:lnTo>
                  <a:lnTo>
                    <a:pt x="44" y="3101"/>
                  </a:lnTo>
                  <a:lnTo>
                    <a:pt x="50" y="3113"/>
                  </a:lnTo>
                  <a:lnTo>
                    <a:pt x="55" y="3122"/>
                  </a:lnTo>
                  <a:lnTo>
                    <a:pt x="63" y="3134"/>
                  </a:lnTo>
                  <a:lnTo>
                    <a:pt x="69" y="3143"/>
                  </a:lnTo>
                  <a:lnTo>
                    <a:pt x="76" y="3153"/>
                  </a:lnTo>
                  <a:lnTo>
                    <a:pt x="84" y="3162"/>
                  </a:lnTo>
                  <a:lnTo>
                    <a:pt x="92" y="3172"/>
                  </a:lnTo>
                  <a:lnTo>
                    <a:pt x="99" y="3180"/>
                  </a:lnTo>
                  <a:lnTo>
                    <a:pt x="109" y="3189"/>
                  </a:lnTo>
                  <a:lnTo>
                    <a:pt x="117" y="3197"/>
                  </a:lnTo>
                  <a:lnTo>
                    <a:pt x="126" y="3207"/>
                  </a:lnTo>
                  <a:lnTo>
                    <a:pt x="136" y="3214"/>
                  </a:lnTo>
                  <a:lnTo>
                    <a:pt x="145" y="3220"/>
                  </a:lnTo>
                  <a:lnTo>
                    <a:pt x="155" y="3228"/>
                  </a:lnTo>
                  <a:lnTo>
                    <a:pt x="165" y="3235"/>
                  </a:lnTo>
                  <a:lnTo>
                    <a:pt x="176" y="324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18" name="Freeform 38"/>
            <p:cNvSpPr>
              <a:spLocks/>
            </p:cNvSpPr>
            <p:nvPr/>
          </p:nvSpPr>
          <p:spPr bwMode="auto">
            <a:xfrm>
              <a:off x="2653" y="3775"/>
              <a:ext cx="314" cy="166"/>
            </a:xfrm>
            <a:custGeom>
              <a:avLst/>
              <a:gdLst>
                <a:gd name="T0" fmla="*/ 9 w 1092"/>
                <a:gd name="T1" fmla="*/ 257 h 575"/>
                <a:gd name="T2" fmla="*/ 34 w 1092"/>
                <a:gd name="T3" fmla="*/ 310 h 575"/>
                <a:gd name="T4" fmla="*/ 69 w 1092"/>
                <a:gd name="T5" fmla="*/ 362 h 575"/>
                <a:gd name="T6" fmla="*/ 115 w 1092"/>
                <a:gd name="T7" fmla="*/ 410 h 575"/>
                <a:gd name="T8" fmla="*/ 169 w 1092"/>
                <a:gd name="T9" fmla="*/ 456 h 575"/>
                <a:gd name="T10" fmla="*/ 230 w 1092"/>
                <a:gd name="T11" fmla="*/ 497 h 575"/>
                <a:gd name="T12" fmla="*/ 297 w 1092"/>
                <a:gd name="T13" fmla="*/ 529 h 575"/>
                <a:gd name="T14" fmla="*/ 370 w 1092"/>
                <a:gd name="T15" fmla="*/ 554 h 575"/>
                <a:gd name="T16" fmla="*/ 447 w 1092"/>
                <a:gd name="T17" fmla="*/ 570 h 575"/>
                <a:gd name="T18" fmla="*/ 526 w 1092"/>
                <a:gd name="T19" fmla="*/ 575 h 575"/>
                <a:gd name="T20" fmla="*/ 606 w 1092"/>
                <a:gd name="T21" fmla="*/ 570 h 575"/>
                <a:gd name="T22" fmla="*/ 652 w 1092"/>
                <a:gd name="T23" fmla="*/ 543 h 575"/>
                <a:gd name="T24" fmla="*/ 698 w 1092"/>
                <a:gd name="T25" fmla="*/ 520 h 575"/>
                <a:gd name="T26" fmla="*/ 742 w 1092"/>
                <a:gd name="T27" fmla="*/ 497 h 575"/>
                <a:gd name="T28" fmla="*/ 787 w 1092"/>
                <a:gd name="T29" fmla="*/ 476 h 575"/>
                <a:gd name="T30" fmla="*/ 831 w 1092"/>
                <a:gd name="T31" fmla="*/ 456 h 575"/>
                <a:gd name="T32" fmla="*/ 875 w 1092"/>
                <a:gd name="T33" fmla="*/ 437 h 575"/>
                <a:gd name="T34" fmla="*/ 921 w 1092"/>
                <a:gd name="T35" fmla="*/ 418 h 575"/>
                <a:gd name="T36" fmla="*/ 965 w 1092"/>
                <a:gd name="T37" fmla="*/ 401 h 575"/>
                <a:gd name="T38" fmla="*/ 1011 w 1092"/>
                <a:gd name="T39" fmla="*/ 382 h 575"/>
                <a:gd name="T40" fmla="*/ 1059 w 1092"/>
                <a:gd name="T41" fmla="*/ 362 h 575"/>
                <a:gd name="T42" fmla="*/ 1042 w 1092"/>
                <a:gd name="T43" fmla="*/ 355 h 575"/>
                <a:gd name="T44" fmla="*/ 898 w 1092"/>
                <a:gd name="T45" fmla="*/ 368 h 575"/>
                <a:gd name="T46" fmla="*/ 756 w 1092"/>
                <a:gd name="T47" fmla="*/ 368 h 575"/>
                <a:gd name="T48" fmla="*/ 620 w 1092"/>
                <a:gd name="T49" fmla="*/ 358 h 575"/>
                <a:gd name="T50" fmla="*/ 491 w 1092"/>
                <a:gd name="T51" fmla="*/ 339 h 575"/>
                <a:gd name="T52" fmla="*/ 372 w 1092"/>
                <a:gd name="T53" fmla="*/ 309 h 575"/>
                <a:gd name="T54" fmla="*/ 266 w 1092"/>
                <a:gd name="T55" fmla="*/ 270 h 575"/>
                <a:gd name="T56" fmla="*/ 176 w 1092"/>
                <a:gd name="T57" fmla="*/ 222 h 575"/>
                <a:gd name="T58" fmla="*/ 101 w 1092"/>
                <a:gd name="T59" fmla="*/ 165 h 575"/>
                <a:gd name="T60" fmla="*/ 48 w 1092"/>
                <a:gd name="T61" fmla="*/ 99 h 575"/>
                <a:gd name="T62" fmla="*/ 15 w 1092"/>
                <a:gd name="T63" fmla="*/ 26 h 575"/>
                <a:gd name="T64" fmla="*/ 9 w 1092"/>
                <a:gd name="T65" fmla="*/ 7 h 575"/>
                <a:gd name="T66" fmla="*/ 7 w 1092"/>
                <a:gd name="T67" fmla="*/ 23 h 575"/>
                <a:gd name="T68" fmla="*/ 7 w 1092"/>
                <a:gd name="T69" fmla="*/ 40 h 575"/>
                <a:gd name="T70" fmla="*/ 5 w 1092"/>
                <a:gd name="T71" fmla="*/ 61 h 575"/>
                <a:gd name="T72" fmla="*/ 5 w 1092"/>
                <a:gd name="T73" fmla="*/ 84 h 575"/>
                <a:gd name="T74" fmla="*/ 3 w 1092"/>
                <a:gd name="T75" fmla="*/ 107 h 575"/>
                <a:gd name="T76" fmla="*/ 3 w 1092"/>
                <a:gd name="T77" fmla="*/ 132 h 575"/>
                <a:gd name="T78" fmla="*/ 2 w 1092"/>
                <a:gd name="T79" fmla="*/ 155 h 575"/>
                <a:gd name="T80" fmla="*/ 2 w 1092"/>
                <a:gd name="T81" fmla="*/ 178 h 575"/>
                <a:gd name="T82" fmla="*/ 0 w 1092"/>
                <a:gd name="T83" fmla="*/ 201 h 575"/>
                <a:gd name="T84" fmla="*/ 0 w 1092"/>
                <a:gd name="T85" fmla="*/ 22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92" h="575">
                  <a:moveTo>
                    <a:pt x="0" y="220"/>
                  </a:moveTo>
                  <a:lnTo>
                    <a:pt x="3" y="238"/>
                  </a:lnTo>
                  <a:lnTo>
                    <a:pt x="9" y="257"/>
                  </a:lnTo>
                  <a:lnTo>
                    <a:pt x="17" y="274"/>
                  </a:lnTo>
                  <a:lnTo>
                    <a:pt x="25" y="291"/>
                  </a:lnTo>
                  <a:lnTo>
                    <a:pt x="34" y="310"/>
                  </a:lnTo>
                  <a:lnTo>
                    <a:pt x="44" y="328"/>
                  </a:lnTo>
                  <a:lnTo>
                    <a:pt x="57" y="345"/>
                  </a:lnTo>
                  <a:lnTo>
                    <a:pt x="69" y="362"/>
                  </a:lnTo>
                  <a:lnTo>
                    <a:pt x="84" y="378"/>
                  </a:lnTo>
                  <a:lnTo>
                    <a:pt x="99" y="395"/>
                  </a:lnTo>
                  <a:lnTo>
                    <a:pt x="115" y="410"/>
                  </a:lnTo>
                  <a:lnTo>
                    <a:pt x="132" y="426"/>
                  </a:lnTo>
                  <a:lnTo>
                    <a:pt x="149" y="441"/>
                  </a:lnTo>
                  <a:lnTo>
                    <a:pt x="169" y="456"/>
                  </a:lnTo>
                  <a:lnTo>
                    <a:pt x="188" y="470"/>
                  </a:lnTo>
                  <a:lnTo>
                    <a:pt x="209" y="483"/>
                  </a:lnTo>
                  <a:lnTo>
                    <a:pt x="230" y="497"/>
                  </a:lnTo>
                  <a:lnTo>
                    <a:pt x="253" y="508"/>
                  </a:lnTo>
                  <a:lnTo>
                    <a:pt x="274" y="520"/>
                  </a:lnTo>
                  <a:lnTo>
                    <a:pt x="297" y="529"/>
                  </a:lnTo>
                  <a:lnTo>
                    <a:pt x="322" y="539"/>
                  </a:lnTo>
                  <a:lnTo>
                    <a:pt x="345" y="547"/>
                  </a:lnTo>
                  <a:lnTo>
                    <a:pt x="370" y="554"/>
                  </a:lnTo>
                  <a:lnTo>
                    <a:pt x="395" y="560"/>
                  </a:lnTo>
                  <a:lnTo>
                    <a:pt x="422" y="566"/>
                  </a:lnTo>
                  <a:lnTo>
                    <a:pt x="447" y="570"/>
                  </a:lnTo>
                  <a:lnTo>
                    <a:pt x="474" y="573"/>
                  </a:lnTo>
                  <a:lnTo>
                    <a:pt x="499" y="575"/>
                  </a:lnTo>
                  <a:lnTo>
                    <a:pt x="526" y="575"/>
                  </a:lnTo>
                  <a:lnTo>
                    <a:pt x="552" y="575"/>
                  </a:lnTo>
                  <a:lnTo>
                    <a:pt x="579" y="573"/>
                  </a:lnTo>
                  <a:lnTo>
                    <a:pt x="606" y="570"/>
                  </a:lnTo>
                  <a:lnTo>
                    <a:pt x="622" y="560"/>
                  </a:lnTo>
                  <a:lnTo>
                    <a:pt x="637" y="550"/>
                  </a:lnTo>
                  <a:lnTo>
                    <a:pt x="652" y="543"/>
                  </a:lnTo>
                  <a:lnTo>
                    <a:pt x="668" y="535"/>
                  </a:lnTo>
                  <a:lnTo>
                    <a:pt x="683" y="527"/>
                  </a:lnTo>
                  <a:lnTo>
                    <a:pt x="698" y="520"/>
                  </a:lnTo>
                  <a:lnTo>
                    <a:pt x="714" y="512"/>
                  </a:lnTo>
                  <a:lnTo>
                    <a:pt x="727" y="504"/>
                  </a:lnTo>
                  <a:lnTo>
                    <a:pt x="742" y="497"/>
                  </a:lnTo>
                  <a:lnTo>
                    <a:pt x="758" y="489"/>
                  </a:lnTo>
                  <a:lnTo>
                    <a:pt x="773" y="483"/>
                  </a:lnTo>
                  <a:lnTo>
                    <a:pt x="787" y="476"/>
                  </a:lnTo>
                  <a:lnTo>
                    <a:pt x="802" y="470"/>
                  </a:lnTo>
                  <a:lnTo>
                    <a:pt x="817" y="462"/>
                  </a:lnTo>
                  <a:lnTo>
                    <a:pt x="831" y="456"/>
                  </a:lnTo>
                  <a:lnTo>
                    <a:pt x="846" y="449"/>
                  </a:lnTo>
                  <a:lnTo>
                    <a:pt x="861" y="443"/>
                  </a:lnTo>
                  <a:lnTo>
                    <a:pt x="875" y="437"/>
                  </a:lnTo>
                  <a:lnTo>
                    <a:pt x="890" y="431"/>
                  </a:lnTo>
                  <a:lnTo>
                    <a:pt x="906" y="424"/>
                  </a:lnTo>
                  <a:lnTo>
                    <a:pt x="921" y="418"/>
                  </a:lnTo>
                  <a:lnTo>
                    <a:pt x="936" y="412"/>
                  </a:lnTo>
                  <a:lnTo>
                    <a:pt x="950" y="406"/>
                  </a:lnTo>
                  <a:lnTo>
                    <a:pt x="965" y="401"/>
                  </a:lnTo>
                  <a:lnTo>
                    <a:pt x="980" y="393"/>
                  </a:lnTo>
                  <a:lnTo>
                    <a:pt x="996" y="387"/>
                  </a:lnTo>
                  <a:lnTo>
                    <a:pt x="1011" y="382"/>
                  </a:lnTo>
                  <a:lnTo>
                    <a:pt x="1028" y="376"/>
                  </a:lnTo>
                  <a:lnTo>
                    <a:pt x="1044" y="368"/>
                  </a:lnTo>
                  <a:lnTo>
                    <a:pt x="1059" y="362"/>
                  </a:lnTo>
                  <a:lnTo>
                    <a:pt x="1075" y="355"/>
                  </a:lnTo>
                  <a:lnTo>
                    <a:pt x="1092" y="349"/>
                  </a:lnTo>
                  <a:lnTo>
                    <a:pt x="1042" y="355"/>
                  </a:lnTo>
                  <a:lnTo>
                    <a:pt x="994" y="360"/>
                  </a:lnTo>
                  <a:lnTo>
                    <a:pt x="946" y="364"/>
                  </a:lnTo>
                  <a:lnTo>
                    <a:pt x="898" y="368"/>
                  </a:lnTo>
                  <a:lnTo>
                    <a:pt x="850" y="368"/>
                  </a:lnTo>
                  <a:lnTo>
                    <a:pt x="802" y="370"/>
                  </a:lnTo>
                  <a:lnTo>
                    <a:pt x="756" y="368"/>
                  </a:lnTo>
                  <a:lnTo>
                    <a:pt x="710" y="366"/>
                  </a:lnTo>
                  <a:lnTo>
                    <a:pt x="664" y="362"/>
                  </a:lnTo>
                  <a:lnTo>
                    <a:pt x="620" y="358"/>
                  </a:lnTo>
                  <a:lnTo>
                    <a:pt x="575" y="353"/>
                  </a:lnTo>
                  <a:lnTo>
                    <a:pt x="533" y="347"/>
                  </a:lnTo>
                  <a:lnTo>
                    <a:pt x="491" y="339"/>
                  </a:lnTo>
                  <a:lnTo>
                    <a:pt x="451" y="330"/>
                  </a:lnTo>
                  <a:lnTo>
                    <a:pt x="410" y="320"/>
                  </a:lnTo>
                  <a:lnTo>
                    <a:pt x="372" y="309"/>
                  </a:lnTo>
                  <a:lnTo>
                    <a:pt x="336" y="297"/>
                  </a:lnTo>
                  <a:lnTo>
                    <a:pt x="301" y="284"/>
                  </a:lnTo>
                  <a:lnTo>
                    <a:pt x="266" y="270"/>
                  </a:lnTo>
                  <a:lnTo>
                    <a:pt x="236" y="255"/>
                  </a:lnTo>
                  <a:lnTo>
                    <a:pt x="205" y="239"/>
                  </a:lnTo>
                  <a:lnTo>
                    <a:pt x="176" y="222"/>
                  </a:lnTo>
                  <a:lnTo>
                    <a:pt x="149" y="203"/>
                  </a:lnTo>
                  <a:lnTo>
                    <a:pt x="124" y="184"/>
                  </a:lnTo>
                  <a:lnTo>
                    <a:pt x="101" y="165"/>
                  </a:lnTo>
                  <a:lnTo>
                    <a:pt x="82" y="144"/>
                  </a:lnTo>
                  <a:lnTo>
                    <a:pt x="63" y="122"/>
                  </a:lnTo>
                  <a:lnTo>
                    <a:pt x="48" y="99"/>
                  </a:lnTo>
                  <a:lnTo>
                    <a:pt x="34" y="76"/>
                  </a:lnTo>
                  <a:lnTo>
                    <a:pt x="23" y="51"/>
                  </a:lnTo>
                  <a:lnTo>
                    <a:pt x="15" y="26"/>
                  </a:lnTo>
                  <a:lnTo>
                    <a:pt x="9" y="0"/>
                  </a:lnTo>
                  <a:lnTo>
                    <a:pt x="9" y="3"/>
                  </a:lnTo>
                  <a:lnTo>
                    <a:pt x="9" y="7"/>
                  </a:lnTo>
                  <a:lnTo>
                    <a:pt x="9" y="13"/>
                  </a:lnTo>
                  <a:lnTo>
                    <a:pt x="9" y="17"/>
                  </a:lnTo>
                  <a:lnTo>
                    <a:pt x="7" y="23"/>
                  </a:lnTo>
                  <a:lnTo>
                    <a:pt x="7" y="28"/>
                  </a:lnTo>
                  <a:lnTo>
                    <a:pt x="7" y="34"/>
                  </a:lnTo>
                  <a:lnTo>
                    <a:pt x="7" y="40"/>
                  </a:lnTo>
                  <a:lnTo>
                    <a:pt x="7" y="48"/>
                  </a:lnTo>
                  <a:lnTo>
                    <a:pt x="7" y="53"/>
                  </a:lnTo>
                  <a:lnTo>
                    <a:pt x="5" y="61"/>
                  </a:lnTo>
                  <a:lnTo>
                    <a:pt x="5" y="69"/>
                  </a:lnTo>
                  <a:lnTo>
                    <a:pt x="5" y="76"/>
                  </a:lnTo>
                  <a:lnTo>
                    <a:pt x="5" y="84"/>
                  </a:lnTo>
                  <a:lnTo>
                    <a:pt x="5" y="92"/>
                  </a:lnTo>
                  <a:lnTo>
                    <a:pt x="3" y="99"/>
                  </a:lnTo>
                  <a:lnTo>
                    <a:pt x="3" y="107"/>
                  </a:lnTo>
                  <a:lnTo>
                    <a:pt x="3" y="115"/>
                  </a:lnTo>
                  <a:lnTo>
                    <a:pt x="3" y="122"/>
                  </a:lnTo>
                  <a:lnTo>
                    <a:pt x="3" y="132"/>
                  </a:lnTo>
                  <a:lnTo>
                    <a:pt x="2" y="140"/>
                  </a:lnTo>
                  <a:lnTo>
                    <a:pt x="2" y="147"/>
                  </a:lnTo>
                  <a:lnTo>
                    <a:pt x="2" y="155"/>
                  </a:lnTo>
                  <a:lnTo>
                    <a:pt x="2" y="163"/>
                  </a:lnTo>
                  <a:lnTo>
                    <a:pt x="2" y="170"/>
                  </a:lnTo>
                  <a:lnTo>
                    <a:pt x="2" y="178"/>
                  </a:lnTo>
                  <a:lnTo>
                    <a:pt x="2" y="186"/>
                  </a:lnTo>
                  <a:lnTo>
                    <a:pt x="0" y="193"/>
                  </a:lnTo>
                  <a:lnTo>
                    <a:pt x="0" y="201"/>
                  </a:lnTo>
                  <a:lnTo>
                    <a:pt x="0" y="207"/>
                  </a:lnTo>
                  <a:lnTo>
                    <a:pt x="0" y="215"/>
                  </a:lnTo>
                  <a:lnTo>
                    <a:pt x="0" y="220"/>
                  </a:lnTo>
                  <a:close/>
                </a:path>
              </a:pathLst>
            </a:cu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20" name="Freeform 40"/>
            <p:cNvSpPr>
              <a:spLocks noEditPoints="1"/>
            </p:cNvSpPr>
            <p:nvPr/>
          </p:nvSpPr>
          <p:spPr bwMode="auto">
            <a:xfrm>
              <a:off x="2454" y="3124"/>
              <a:ext cx="966" cy="934"/>
            </a:xfrm>
            <a:custGeom>
              <a:avLst/>
              <a:gdLst>
                <a:gd name="T0" fmla="*/ 1959 w 3359"/>
                <a:gd name="T1" fmla="*/ 77 h 3247"/>
                <a:gd name="T2" fmla="*/ 2370 w 3359"/>
                <a:gd name="T3" fmla="*/ 242 h 3247"/>
                <a:gd name="T4" fmla="*/ 2547 w 3359"/>
                <a:gd name="T5" fmla="*/ 478 h 3247"/>
                <a:gd name="T6" fmla="*/ 2351 w 3359"/>
                <a:gd name="T7" fmla="*/ 770 h 3247"/>
                <a:gd name="T8" fmla="*/ 2583 w 3359"/>
                <a:gd name="T9" fmla="*/ 743 h 3247"/>
                <a:gd name="T10" fmla="*/ 2831 w 3359"/>
                <a:gd name="T11" fmla="*/ 633 h 3247"/>
                <a:gd name="T12" fmla="*/ 2983 w 3359"/>
                <a:gd name="T13" fmla="*/ 493 h 3247"/>
                <a:gd name="T14" fmla="*/ 3032 w 3359"/>
                <a:gd name="T15" fmla="*/ 324 h 3247"/>
                <a:gd name="T16" fmla="*/ 2952 w 3359"/>
                <a:gd name="T17" fmla="*/ 196 h 3247"/>
                <a:gd name="T18" fmla="*/ 2681 w 3359"/>
                <a:gd name="T19" fmla="*/ 90 h 3247"/>
                <a:gd name="T20" fmla="*/ 2226 w 3359"/>
                <a:gd name="T21" fmla="*/ 17 h 3247"/>
                <a:gd name="T22" fmla="*/ 1606 w 3359"/>
                <a:gd name="T23" fmla="*/ 2 h 3247"/>
                <a:gd name="T24" fmla="*/ 3326 w 3359"/>
                <a:gd name="T25" fmla="*/ 2750 h 3247"/>
                <a:gd name="T26" fmla="*/ 3340 w 3359"/>
                <a:gd name="T27" fmla="*/ 2744 h 3247"/>
                <a:gd name="T28" fmla="*/ 3353 w 3359"/>
                <a:gd name="T29" fmla="*/ 2739 h 3247"/>
                <a:gd name="T30" fmla="*/ 3324 w 3359"/>
                <a:gd name="T31" fmla="*/ 2656 h 3247"/>
                <a:gd name="T32" fmla="*/ 3201 w 3359"/>
                <a:gd name="T33" fmla="*/ 2508 h 3247"/>
                <a:gd name="T34" fmla="*/ 3025 w 3359"/>
                <a:gd name="T35" fmla="*/ 2397 h 3247"/>
                <a:gd name="T36" fmla="*/ 2819 w 3359"/>
                <a:gd name="T37" fmla="*/ 2349 h 3247"/>
                <a:gd name="T38" fmla="*/ 2574 w 3359"/>
                <a:gd name="T39" fmla="*/ 2382 h 3247"/>
                <a:gd name="T40" fmla="*/ 2293 w 3359"/>
                <a:gd name="T41" fmla="*/ 2443 h 3247"/>
                <a:gd name="T42" fmla="*/ 2013 w 3359"/>
                <a:gd name="T43" fmla="*/ 2526 h 3247"/>
                <a:gd name="T44" fmla="*/ 1731 w 3359"/>
                <a:gd name="T45" fmla="*/ 2635 h 3247"/>
                <a:gd name="T46" fmla="*/ 1472 w 3359"/>
                <a:gd name="T47" fmla="*/ 2748 h 3247"/>
                <a:gd name="T48" fmla="*/ 1240 w 3359"/>
                <a:gd name="T49" fmla="*/ 2863 h 3247"/>
                <a:gd name="T50" fmla="*/ 1000 w 3359"/>
                <a:gd name="T51" fmla="*/ 2980 h 3247"/>
                <a:gd name="T52" fmla="*/ 737 w 3359"/>
                <a:gd name="T53" fmla="*/ 3090 h 3247"/>
                <a:gd name="T54" fmla="*/ 518 w 3359"/>
                <a:gd name="T55" fmla="*/ 3161 h 3247"/>
                <a:gd name="T56" fmla="*/ 374 w 3359"/>
                <a:gd name="T57" fmla="*/ 3184 h 3247"/>
                <a:gd name="T58" fmla="*/ 245 w 3359"/>
                <a:gd name="T59" fmla="*/ 3167 h 3247"/>
                <a:gd name="T60" fmla="*/ 144 w 3359"/>
                <a:gd name="T61" fmla="*/ 3107 h 3247"/>
                <a:gd name="T62" fmla="*/ 76 w 3359"/>
                <a:gd name="T63" fmla="*/ 2909 h 3247"/>
                <a:gd name="T64" fmla="*/ 165 w 3359"/>
                <a:gd name="T65" fmla="*/ 2652 h 3247"/>
                <a:gd name="T66" fmla="*/ 368 w 3359"/>
                <a:gd name="T67" fmla="*/ 2468 h 3247"/>
                <a:gd name="T68" fmla="*/ 599 w 3359"/>
                <a:gd name="T69" fmla="*/ 2362 h 3247"/>
                <a:gd name="T70" fmla="*/ 696 w 3359"/>
                <a:gd name="T71" fmla="*/ 2324 h 3247"/>
                <a:gd name="T72" fmla="*/ 698 w 3359"/>
                <a:gd name="T73" fmla="*/ 2303 h 3247"/>
                <a:gd name="T74" fmla="*/ 696 w 3359"/>
                <a:gd name="T75" fmla="*/ 2284 h 3247"/>
                <a:gd name="T76" fmla="*/ 698 w 3359"/>
                <a:gd name="T77" fmla="*/ 2261 h 3247"/>
                <a:gd name="T78" fmla="*/ 620 w 3359"/>
                <a:gd name="T79" fmla="*/ 2261 h 3247"/>
                <a:gd name="T80" fmla="*/ 453 w 3359"/>
                <a:gd name="T81" fmla="*/ 2326 h 3247"/>
                <a:gd name="T82" fmla="*/ 290 w 3359"/>
                <a:gd name="T83" fmla="*/ 2432 h 3247"/>
                <a:gd name="T84" fmla="*/ 146 w 3359"/>
                <a:gd name="T85" fmla="*/ 2574 h 3247"/>
                <a:gd name="T86" fmla="*/ 52 w 3359"/>
                <a:gd name="T87" fmla="*/ 2714 h 3247"/>
                <a:gd name="T88" fmla="*/ 9 w 3359"/>
                <a:gd name="T89" fmla="*/ 2829 h 3247"/>
                <a:gd name="T90" fmla="*/ 2 w 3359"/>
                <a:gd name="T91" fmla="*/ 2948 h 3247"/>
                <a:gd name="T92" fmla="*/ 38 w 3359"/>
                <a:gd name="T93" fmla="*/ 3069 h 3247"/>
                <a:gd name="T94" fmla="*/ 101 w 3359"/>
                <a:gd name="T95" fmla="*/ 3159 h 3247"/>
                <a:gd name="T96" fmla="*/ 153 w 3359"/>
                <a:gd name="T97" fmla="*/ 3203 h 3247"/>
                <a:gd name="T98" fmla="*/ 211 w 3359"/>
                <a:gd name="T99" fmla="*/ 3230 h 3247"/>
                <a:gd name="T100" fmla="*/ 293 w 3359"/>
                <a:gd name="T101" fmla="*/ 3243 h 3247"/>
                <a:gd name="T102" fmla="*/ 529 w 3359"/>
                <a:gd name="T103" fmla="*/ 3230 h 3247"/>
                <a:gd name="T104" fmla="*/ 879 w 3359"/>
                <a:gd name="T105" fmla="*/ 3124 h 3247"/>
                <a:gd name="T106" fmla="*/ 1201 w 3359"/>
                <a:gd name="T107" fmla="*/ 2971 h 3247"/>
                <a:gd name="T108" fmla="*/ 1495 w 3359"/>
                <a:gd name="T109" fmla="*/ 2815 h 3247"/>
                <a:gd name="T110" fmla="*/ 1769 w 3359"/>
                <a:gd name="T111" fmla="*/ 2700 h 3247"/>
                <a:gd name="T112" fmla="*/ 2054 w 3359"/>
                <a:gd name="T113" fmla="*/ 2597 h 3247"/>
                <a:gd name="T114" fmla="*/ 2341 w 3359"/>
                <a:gd name="T115" fmla="*/ 2506 h 3247"/>
                <a:gd name="T116" fmla="*/ 2624 w 3359"/>
                <a:gd name="T117" fmla="*/ 2445 h 3247"/>
                <a:gd name="T118" fmla="*/ 2867 w 3359"/>
                <a:gd name="T119" fmla="*/ 2432 h 3247"/>
                <a:gd name="T120" fmla="*/ 3042 w 3359"/>
                <a:gd name="T121" fmla="*/ 2483 h 3247"/>
                <a:gd name="T122" fmla="*/ 3174 w 3359"/>
                <a:gd name="T123" fmla="*/ 2579 h 3247"/>
                <a:gd name="T124" fmla="*/ 3274 w 3359"/>
                <a:gd name="T125" fmla="*/ 2694 h 3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59" h="3247">
                  <a:moveTo>
                    <a:pt x="1518" y="4"/>
                  </a:moveTo>
                  <a:lnTo>
                    <a:pt x="1581" y="10"/>
                  </a:lnTo>
                  <a:lnTo>
                    <a:pt x="1647" y="17"/>
                  </a:lnTo>
                  <a:lnTo>
                    <a:pt x="1710" y="27"/>
                  </a:lnTo>
                  <a:lnTo>
                    <a:pt x="1773" y="36"/>
                  </a:lnTo>
                  <a:lnTo>
                    <a:pt x="1837" y="48"/>
                  </a:lnTo>
                  <a:lnTo>
                    <a:pt x="1898" y="61"/>
                  </a:lnTo>
                  <a:lnTo>
                    <a:pt x="1959" y="77"/>
                  </a:lnTo>
                  <a:lnTo>
                    <a:pt x="2019" y="92"/>
                  </a:lnTo>
                  <a:lnTo>
                    <a:pt x="2077" y="109"/>
                  </a:lnTo>
                  <a:lnTo>
                    <a:pt x="2132" y="129"/>
                  </a:lnTo>
                  <a:lnTo>
                    <a:pt x="2186" y="150"/>
                  </a:lnTo>
                  <a:lnTo>
                    <a:pt x="2236" y="171"/>
                  </a:lnTo>
                  <a:lnTo>
                    <a:pt x="2284" y="192"/>
                  </a:lnTo>
                  <a:lnTo>
                    <a:pt x="2328" y="217"/>
                  </a:lnTo>
                  <a:lnTo>
                    <a:pt x="2370" y="242"/>
                  </a:lnTo>
                  <a:lnTo>
                    <a:pt x="2407" y="267"/>
                  </a:lnTo>
                  <a:lnTo>
                    <a:pt x="2441" y="294"/>
                  </a:lnTo>
                  <a:lnTo>
                    <a:pt x="2470" y="322"/>
                  </a:lnTo>
                  <a:lnTo>
                    <a:pt x="2495" y="351"/>
                  </a:lnTo>
                  <a:lnTo>
                    <a:pt x="2516" y="382"/>
                  </a:lnTo>
                  <a:lnTo>
                    <a:pt x="2531" y="413"/>
                  </a:lnTo>
                  <a:lnTo>
                    <a:pt x="2541" y="445"/>
                  </a:lnTo>
                  <a:lnTo>
                    <a:pt x="2547" y="478"/>
                  </a:lnTo>
                  <a:lnTo>
                    <a:pt x="2545" y="512"/>
                  </a:lnTo>
                  <a:lnTo>
                    <a:pt x="2537" y="547"/>
                  </a:lnTo>
                  <a:lnTo>
                    <a:pt x="2524" y="581"/>
                  </a:lnTo>
                  <a:lnTo>
                    <a:pt x="2503" y="618"/>
                  </a:lnTo>
                  <a:lnTo>
                    <a:pt x="2476" y="654"/>
                  </a:lnTo>
                  <a:lnTo>
                    <a:pt x="2441" y="693"/>
                  </a:lnTo>
                  <a:lnTo>
                    <a:pt x="2401" y="731"/>
                  </a:lnTo>
                  <a:lnTo>
                    <a:pt x="2351" y="770"/>
                  </a:lnTo>
                  <a:lnTo>
                    <a:pt x="2293" y="810"/>
                  </a:lnTo>
                  <a:lnTo>
                    <a:pt x="2340" y="802"/>
                  </a:lnTo>
                  <a:lnTo>
                    <a:pt x="2384" y="794"/>
                  </a:lnTo>
                  <a:lnTo>
                    <a:pt x="2426" y="785"/>
                  </a:lnTo>
                  <a:lnTo>
                    <a:pt x="2466" y="775"/>
                  </a:lnTo>
                  <a:lnTo>
                    <a:pt x="2506" y="766"/>
                  </a:lnTo>
                  <a:lnTo>
                    <a:pt x="2547" y="754"/>
                  </a:lnTo>
                  <a:lnTo>
                    <a:pt x="2583" y="743"/>
                  </a:lnTo>
                  <a:lnTo>
                    <a:pt x="2620" y="731"/>
                  </a:lnTo>
                  <a:lnTo>
                    <a:pt x="2654" y="720"/>
                  </a:lnTo>
                  <a:lnTo>
                    <a:pt x="2687" y="706"/>
                  </a:lnTo>
                  <a:lnTo>
                    <a:pt x="2720" y="693"/>
                  </a:lnTo>
                  <a:lnTo>
                    <a:pt x="2748" y="679"/>
                  </a:lnTo>
                  <a:lnTo>
                    <a:pt x="2779" y="664"/>
                  </a:lnTo>
                  <a:lnTo>
                    <a:pt x="2806" y="649"/>
                  </a:lnTo>
                  <a:lnTo>
                    <a:pt x="2831" y="633"/>
                  </a:lnTo>
                  <a:lnTo>
                    <a:pt x="2856" y="618"/>
                  </a:lnTo>
                  <a:lnTo>
                    <a:pt x="2879" y="601"/>
                  </a:lnTo>
                  <a:lnTo>
                    <a:pt x="2900" y="585"/>
                  </a:lnTo>
                  <a:lnTo>
                    <a:pt x="2919" y="566"/>
                  </a:lnTo>
                  <a:lnTo>
                    <a:pt x="2938" y="549"/>
                  </a:lnTo>
                  <a:lnTo>
                    <a:pt x="2954" y="532"/>
                  </a:lnTo>
                  <a:lnTo>
                    <a:pt x="2969" y="512"/>
                  </a:lnTo>
                  <a:lnTo>
                    <a:pt x="2983" y="493"/>
                  </a:lnTo>
                  <a:lnTo>
                    <a:pt x="2996" y="472"/>
                  </a:lnTo>
                  <a:lnTo>
                    <a:pt x="3006" y="453"/>
                  </a:lnTo>
                  <a:lnTo>
                    <a:pt x="3013" y="432"/>
                  </a:lnTo>
                  <a:lnTo>
                    <a:pt x="3021" y="411"/>
                  </a:lnTo>
                  <a:lnTo>
                    <a:pt x="3027" y="390"/>
                  </a:lnTo>
                  <a:lnTo>
                    <a:pt x="3031" y="368"/>
                  </a:lnTo>
                  <a:lnTo>
                    <a:pt x="3032" y="347"/>
                  </a:lnTo>
                  <a:lnTo>
                    <a:pt x="3032" y="324"/>
                  </a:lnTo>
                  <a:lnTo>
                    <a:pt x="3031" y="301"/>
                  </a:lnTo>
                  <a:lnTo>
                    <a:pt x="3029" y="286"/>
                  </a:lnTo>
                  <a:lnTo>
                    <a:pt x="3025" y="271"/>
                  </a:lnTo>
                  <a:lnTo>
                    <a:pt x="3015" y="255"/>
                  </a:lnTo>
                  <a:lnTo>
                    <a:pt x="3006" y="240"/>
                  </a:lnTo>
                  <a:lnTo>
                    <a:pt x="2990" y="224"/>
                  </a:lnTo>
                  <a:lnTo>
                    <a:pt x="2973" y="211"/>
                  </a:lnTo>
                  <a:lnTo>
                    <a:pt x="2952" y="196"/>
                  </a:lnTo>
                  <a:lnTo>
                    <a:pt x="2929" y="180"/>
                  </a:lnTo>
                  <a:lnTo>
                    <a:pt x="2902" y="167"/>
                  </a:lnTo>
                  <a:lnTo>
                    <a:pt x="2873" y="153"/>
                  </a:lnTo>
                  <a:lnTo>
                    <a:pt x="2840" y="140"/>
                  </a:lnTo>
                  <a:lnTo>
                    <a:pt x="2804" y="127"/>
                  </a:lnTo>
                  <a:lnTo>
                    <a:pt x="2766" y="113"/>
                  </a:lnTo>
                  <a:lnTo>
                    <a:pt x="2725" y="102"/>
                  </a:lnTo>
                  <a:lnTo>
                    <a:pt x="2681" y="90"/>
                  </a:lnTo>
                  <a:lnTo>
                    <a:pt x="2633" y="79"/>
                  </a:lnTo>
                  <a:lnTo>
                    <a:pt x="2583" y="67"/>
                  </a:lnTo>
                  <a:lnTo>
                    <a:pt x="2531" y="58"/>
                  </a:lnTo>
                  <a:lnTo>
                    <a:pt x="2476" y="48"/>
                  </a:lnTo>
                  <a:lnTo>
                    <a:pt x="2418" y="40"/>
                  </a:lnTo>
                  <a:lnTo>
                    <a:pt x="2357" y="31"/>
                  </a:lnTo>
                  <a:lnTo>
                    <a:pt x="2293" y="25"/>
                  </a:lnTo>
                  <a:lnTo>
                    <a:pt x="2226" y="17"/>
                  </a:lnTo>
                  <a:lnTo>
                    <a:pt x="2159" y="13"/>
                  </a:lnTo>
                  <a:lnTo>
                    <a:pt x="2086" y="8"/>
                  </a:lnTo>
                  <a:lnTo>
                    <a:pt x="2013" y="4"/>
                  </a:lnTo>
                  <a:lnTo>
                    <a:pt x="1936" y="2"/>
                  </a:lnTo>
                  <a:lnTo>
                    <a:pt x="1858" y="0"/>
                  </a:lnTo>
                  <a:lnTo>
                    <a:pt x="1777" y="0"/>
                  </a:lnTo>
                  <a:lnTo>
                    <a:pt x="1693" y="0"/>
                  </a:lnTo>
                  <a:lnTo>
                    <a:pt x="1606" y="2"/>
                  </a:lnTo>
                  <a:lnTo>
                    <a:pt x="1518" y="4"/>
                  </a:lnTo>
                  <a:close/>
                  <a:moveTo>
                    <a:pt x="3315" y="2754"/>
                  </a:moveTo>
                  <a:lnTo>
                    <a:pt x="3316" y="2752"/>
                  </a:lnTo>
                  <a:lnTo>
                    <a:pt x="3318" y="2752"/>
                  </a:lnTo>
                  <a:lnTo>
                    <a:pt x="3320" y="2750"/>
                  </a:lnTo>
                  <a:lnTo>
                    <a:pt x="3322" y="2750"/>
                  </a:lnTo>
                  <a:lnTo>
                    <a:pt x="3324" y="2750"/>
                  </a:lnTo>
                  <a:lnTo>
                    <a:pt x="3326" y="2750"/>
                  </a:lnTo>
                  <a:lnTo>
                    <a:pt x="3328" y="2748"/>
                  </a:lnTo>
                  <a:lnTo>
                    <a:pt x="3330" y="2748"/>
                  </a:lnTo>
                  <a:lnTo>
                    <a:pt x="3332" y="2748"/>
                  </a:lnTo>
                  <a:lnTo>
                    <a:pt x="3334" y="2746"/>
                  </a:lnTo>
                  <a:lnTo>
                    <a:pt x="3336" y="2746"/>
                  </a:lnTo>
                  <a:lnTo>
                    <a:pt x="3338" y="2746"/>
                  </a:lnTo>
                  <a:lnTo>
                    <a:pt x="3340" y="2746"/>
                  </a:lnTo>
                  <a:lnTo>
                    <a:pt x="3340" y="2744"/>
                  </a:lnTo>
                  <a:lnTo>
                    <a:pt x="3341" y="2744"/>
                  </a:lnTo>
                  <a:lnTo>
                    <a:pt x="3343" y="2744"/>
                  </a:lnTo>
                  <a:lnTo>
                    <a:pt x="3343" y="2742"/>
                  </a:lnTo>
                  <a:lnTo>
                    <a:pt x="3345" y="2742"/>
                  </a:lnTo>
                  <a:lnTo>
                    <a:pt x="3347" y="2741"/>
                  </a:lnTo>
                  <a:lnTo>
                    <a:pt x="3349" y="2741"/>
                  </a:lnTo>
                  <a:lnTo>
                    <a:pt x="3351" y="2739"/>
                  </a:lnTo>
                  <a:lnTo>
                    <a:pt x="3353" y="2739"/>
                  </a:lnTo>
                  <a:lnTo>
                    <a:pt x="3353" y="2737"/>
                  </a:lnTo>
                  <a:lnTo>
                    <a:pt x="3355" y="2737"/>
                  </a:lnTo>
                  <a:lnTo>
                    <a:pt x="3357" y="2735"/>
                  </a:lnTo>
                  <a:lnTo>
                    <a:pt x="3359" y="2733"/>
                  </a:lnTo>
                  <a:lnTo>
                    <a:pt x="3351" y="2714"/>
                  </a:lnTo>
                  <a:lnTo>
                    <a:pt x="3343" y="2694"/>
                  </a:lnTo>
                  <a:lnTo>
                    <a:pt x="3334" y="2675"/>
                  </a:lnTo>
                  <a:lnTo>
                    <a:pt x="3324" y="2656"/>
                  </a:lnTo>
                  <a:lnTo>
                    <a:pt x="3313" y="2637"/>
                  </a:lnTo>
                  <a:lnTo>
                    <a:pt x="3299" y="2618"/>
                  </a:lnTo>
                  <a:lnTo>
                    <a:pt x="3286" y="2599"/>
                  </a:lnTo>
                  <a:lnTo>
                    <a:pt x="3270" y="2579"/>
                  </a:lnTo>
                  <a:lnTo>
                    <a:pt x="3255" y="2562"/>
                  </a:lnTo>
                  <a:lnTo>
                    <a:pt x="3238" y="2543"/>
                  </a:lnTo>
                  <a:lnTo>
                    <a:pt x="3221" y="2526"/>
                  </a:lnTo>
                  <a:lnTo>
                    <a:pt x="3201" y="2508"/>
                  </a:lnTo>
                  <a:lnTo>
                    <a:pt x="3182" y="2493"/>
                  </a:lnTo>
                  <a:lnTo>
                    <a:pt x="3161" y="2476"/>
                  </a:lnTo>
                  <a:lnTo>
                    <a:pt x="3140" y="2460"/>
                  </a:lnTo>
                  <a:lnTo>
                    <a:pt x="3119" y="2447"/>
                  </a:lnTo>
                  <a:lnTo>
                    <a:pt x="3096" y="2433"/>
                  </a:lnTo>
                  <a:lnTo>
                    <a:pt x="3073" y="2420"/>
                  </a:lnTo>
                  <a:lnTo>
                    <a:pt x="3048" y="2409"/>
                  </a:lnTo>
                  <a:lnTo>
                    <a:pt x="3025" y="2397"/>
                  </a:lnTo>
                  <a:lnTo>
                    <a:pt x="3000" y="2387"/>
                  </a:lnTo>
                  <a:lnTo>
                    <a:pt x="2975" y="2378"/>
                  </a:lnTo>
                  <a:lnTo>
                    <a:pt x="2950" y="2370"/>
                  </a:lnTo>
                  <a:lnTo>
                    <a:pt x="2923" y="2362"/>
                  </a:lnTo>
                  <a:lnTo>
                    <a:pt x="2898" y="2357"/>
                  </a:lnTo>
                  <a:lnTo>
                    <a:pt x="2871" y="2353"/>
                  </a:lnTo>
                  <a:lnTo>
                    <a:pt x="2846" y="2351"/>
                  </a:lnTo>
                  <a:lnTo>
                    <a:pt x="2819" y="2349"/>
                  </a:lnTo>
                  <a:lnTo>
                    <a:pt x="2792" y="2349"/>
                  </a:lnTo>
                  <a:lnTo>
                    <a:pt x="2766" y="2351"/>
                  </a:lnTo>
                  <a:lnTo>
                    <a:pt x="2739" y="2355"/>
                  </a:lnTo>
                  <a:lnTo>
                    <a:pt x="2714" y="2359"/>
                  </a:lnTo>
                  <a:lnTo>
                    <a:pt x="2679" y="2364"/>
                  </a:lnTo>
                  <a:lnTo>
                    <a:pt x="2643" y="2370"/>
                  </a:lnTo>
                  <a:lnTo>
                    <a:pt x="2608" y="2376"/>
                  </a:lnTo>
                  <a:lnTo>
                    <a:pt x="2574" y="2382"/>
                  </a:lnTo>
                  <a:lnTo>
                    <a:pt x="2539" y="2389"/>
                  </a:lnTo>
                  <a:lnTo>
                    <a:pt x="2505" y="2395"/>
                  </a:lnTo>
                  <a:lnTo>
                    <a:pt x="2470" y="2403"/>
                  </a:lnTo>
                  <a:lnTo>
                    <a:pt x="2434" y="2410"/>
                  </a:lnTo>
                  <a:lnTo>
                    <a:pt x="2399" y="2418"/>
                  </a:lnTo>
                  <a:lnTo>
                    <a:pt x="2364" y="2426"/>
                  </a:lnTo>
                  <a:lnTo>
                    <a:pt x="2330" y="2433"/>
                  </a:lnTo>
                  <a:lnTo>
                    <a:pt x="2293" y="2443"/>
                  </a:lnTo>
                  <a:lnTo>
                    <a:pt x="2259" y="2453"/>
                  </a:lnTo>
                  <a:lnTo>
                    <a:pt x="2224" y="2462"/>
                  </a:lnTo>
                  <a:lnTo>
                    <a:pt x="2188" y="2472"/>
                  </a:lnTo>
                  <a:lnTo>
                    <a:pt x="2153" y="2481"/>
                  </a:lnTo>
                  <a:lnTo>
                    <a:pt x="2119" y="2493"/>
                  </a:lnTo>
                  <a:lnTo>
                    <a:pt x="2082" y="2503"/>
                  </a:lnTo>
                  <a:lnTo>
                    <a:pt x="2048" y="2514"/>
                  </a:lnTo>
                  <a:lnTo>
                    <a:pt x="2013" y="2526"/>
                  </a:lnTo>
                  <a:lnTo>
                    <a:pt x="1977" y="2539"/>
                  </a:lnTo>
                  <a:lnTo>
                    <a:pt x="1942" y="2551"/>
                  </a:lnTo>
                  <a:lnTo>
                    <a:pt x="1908" y="2564"/>
                  </a:lnTo>
                  <a:lnTo>
                    <a:pt x="1871" y="2577"/>
                  </a:lnTo>
                  <a:lnTo>
                    <a:pt x="1837" y="2591"/>
                  </a:lnTo>
                  <a:lnTo>
                    <a:pt x="1802" y="2604"/>
                  </a:lnTo>
                  <a:lnTo>
                    <a:pt x="1766" y="2620"/>
                  </a:lnTo>
                  <a:lnTo>
                    <a:pt x="1731" y="2635"/>
                  </a:lnTo>
                  <a:lnTo>
                    <a:pt x="1695" y="2648"/>
                  </a:lnTo>
                  <a:lnTo>
                    <a:pt x="1660" y="2666"/>
                  </a:lnTo>
                  <a:lnTo>
                    <a:pt x="1625" y="2681"/>
                  </a:lnTo>
                  <a:lnTo>
                    <a:pt x="1589" y="2698"/>
                  </a:lnTo>
                  <a:lnTo>
                    <a:pt x="1560" y="2710"/>
                  </a:lnTo>
                  <a:lnTo>
                    <a:pt x="1531" y="2723"/>
                  </a:lnTo>
                  <a:lnTo>
                    <a:pt x="1501" y="2737"/>
                  </a:lnTo>
                  <a:lnTo>
                    <a:pt x="1472" y="2748"/>
                  </a:lnTo>
                  <a:lnTo>
                    <a:pt x="1443" y="2764"/>
                  </a:lnTo>
                  <a:lnTo>
                    <a:pt x="1414" y="2777"/>
                  </a:lnTo>
                  <a:lnTo>
                    <a:pt x="1386" y="2790"/>
                  </a:lnTo>
                  <a:lnTo>
                    <a:pt x="1357" y="2804"/>
                  </a:lnTo>
                  <a:lnTo>
                    <a:pt x="1328" y="2819"/>
                  </a:lnTo>
                  <a:lnTo>
                    <a:pt x="1297" y="2833"/>
                  </a:lnTo>
                  <a:lnTo>
                    <a:pt x="1268" y="2848"/>
                  </a:lnTo>
                  <a:lnTo>
                    <a:pt x="1240" y="2863"/>
                  </a:lnTo>
                  <a:lnTo>
                    <a:pt x="1211" y="2877"/>
                  </a:lnTo>
                  <a:lnTo>
                    <a:pt x="1182" y="2892"/>
                  </a:lnTo>
                  <a:lnTo>
                    <a:pt x="1151" y="2908"/>
                  </a:lnTo>
                  <a:lnTo>
                    <a:pt x="1123" y="2921"/>
                  </a:lnTo>
                  <a:lnTo>
                    <a:pt x="1092" y="2936"/>
                  </a:lnTo>
                  <a:lnTo>
                    <a:pt x="1061" y="2952"/>
                  </a:lnTo>
                  <a:lnTo>
                    <a:pt x="1030" y="2965"/>
                  </a:lnTo>
                  <a:lnTo>
                    <a:pt x="1000" y="2980"/>
                  </a:lnTo>
                  <a:lnTo>
                    <a:pt x="969" y="2994"/>
                  </a:lnTo>
                  <a:lnTo>
                    <a:pt x="936" y="3009"/>
                  </a:lnTo>
                  <a:lnTo>
                    <a:pt x="906" y="3023"/>
                  </a:lnTo>
                  <a:lnTo>
                    <a:pt x="873" y="3036"/>
                  </a:lnTo>
                  <a:lnTo>
                    <a:pt x="839" y="3050"/>
                  </a:lnTo>
                  <a:lnTo>
                    <a:pt x="806" y="3063"/>
                  </a:lnTo>
                  <a:lnTo>
                    <a:pt x="771" y="3076"/>
                  </a:lnTo>
                  <a:lnTo>
                    <a:pt x="737" y="3090"/>
                  </a:lnTo>
                  <a:lnTo>
                    <a:pt x="702" y="3101"/>
                  </a:lnTo>
                  <a:lnTo>
                    <a:pt x="666" y="3113"/>
                  </a:lnTo>
                  <a:lnTo>
                    <a:pt x="629" y="3124"/>
                  </a:lnTo>
                  <a:lnTo>
                    <a:pt x="593" y="3136"/>
                  </a:lnTo>
                  <a:lnTo>
                    <a:pt x="574" y="3144"/>
                  </a:lnTo>
                  <a:lnTo>
                    <a:pt x="554" y="3149"/>
                  </a:lnTo>
                  <a:lnTo>
                    <a:pt x="537" y="3155"/>
                  </a:lnTo>
                  <a:lnTo>
                    <a:pt x="518" y="3161"/>
                  </a:lnTo>
                  <a:lnTo>
                    <a:pt x="499" y="3167"/>
                  </a:lnTo>
                  <a:lnTo>
                    <a:pt x="481" y="3170"/>
                  </a:lnTo>
                  <a:lnTo>
                    <a:pt x="462" y="3174"/>
                  </a:lnTo>
                  <a:lnTo>
                    <a:pt x="445" y="3176"/>
                  </a:lnTo>
                  <a:lnTo>
                    <a:pt x="426" y="3180"/>
                  </a:lnTo>
                  <a:lnTo>
                    <a:pt x="409" y="3182"/>
                  </a:lnTo>
                  <a:lnTo>
                    <a:pt x="391" y="3182"/>
                  </a:lnTo>
                  <a:lnTo>
                    <a:pt x="374" y="3184"/>
                  </a:lnTo>
                  <a:lnTo>
                    <a:pt x="357" y="3184"/>
                  </a:lnTo>
                  <a:lnTo>
                    <a:pt x="339" y="3184"/>
                  </a:lnTo>
                  <a:lnTo>
                    <a:pt x="322" y="3182"/>
                  </a:lnTo>
                  <a:lnTo>
                    <a:pt x="307" y="3180"/>
                  </a:lnTo>
                  <a:lnTo>
                    <a:pt x="290" y="3178"/>
                  </a:lnTo>
                  <a:lnTo>
                    <a:pt x="274" y="3174"/>
                  </a:lnTo>
                  <a:lnTo>
                    <a:pt x="259" y="3170"/>
                  </a:lnTo>
                  <a:lnTo>
                    <a:pt x="245" y="3167"/>
                  </a:lnTo>
                  <a:lnTo>
                    <a:pt x="230" y="3163"/>
                  </a:lnTo>
                  <a:lnTo>
                    <a:pt x="217" y="3157"/>
                  </a:lnTo>
                  <a:lnTo>
                    <a:pt x="203" y="3149"/>
                  </a:lnTo>
                  <a:lnTo>
                    <a:pt x="190" y="3144"/>
                  </a:lnTo>
                  <a:lnTo>
                    <a:pt x="178" y="3136"/>
                  </a:lnTo>
                  <a:lnTo>
                    <a:pt x="165" y="3126"/>
                  </a:lnTo>
                  <a:lnTo>
                    <a:pt x="155" y="3119"/>
                  </a:lnTo>
                  <a:lnTo>
                    <a:pt x="144" y="3107"/>
                  </a:lnTo>
                  <a:lnTo>
                    <a:pt x="134" y="3098"/>
                  </a:lnTo>
                  <a:lnTo>
                    <a:pt x="124" y="3086"/>
                  </a:lnTo>
                  <a:lnTo>
                    <a:pt x="115" y="3074"/>
                  </a:lnTo>
                  <a:lnTo>
                    <a:pt x="107" y="3061"/>
                  </a:lnTo>
                  <a:lnTo>
                    <a:pt x="94" y="3023"/>
                  </a:lnTo>
                  <a:lnTo>
                    <a:pt x="84" y="2982"/>
                  </a:lnTo>
                  <a:lnTo>
                    <a:pt x="78" y="2946"/>
                  </a:lnTo>
                  <a:lnTo>
                    <a:pt x="76" y="2909"/>
                  </a:lnTo>
                  <a:lnTo>
                    <a:pt x="78" y="2873"/>
                  </a:lnTo>
                  <a:lnTo>
                    <a:pt x="82" y="2838"/>
                  </a:lnTo>
                  <a:lnTo>
                    <a:pt x="90" y="2806"/>
                  </a:lnTo>
                  <a:lnTo>
                    <a:pt x="100" y="2773"/>
                  </a:lnTo>
                  <a:lnTo>
                    <a:pt x="113" y="2741"/>
                  </a:lnTo>
                  <a:lnTo>
                    <a:pt x="128" y="2710"/>
                  </a:lnTo>
                  <a:lnTo>
                    <a:pt x="146" y="2681"/>
                  </a:lnTo>
                  <a:lnTo>
                    <a:pt x="165" y="2652"/>
                  </a:lnTo>
                  <a:lnTo>
                    <a:pt x="186" y="2625"/>
                  </a:lnTo>
                  <a:lnTo>
                    <a:pt x="207" y="2600"/>
                  </a:lnTo>
                  <a:lnTo>
                    <a:pt x="232" y="2575"/>
                  </a:lnTo>
                  <a:lnTo>
                    <a:pt x="257" y="2551"/>
                  </a:lnTo>
                  <a:lnTo>
                    <a:pt x="284" y="2529"/>
                  </a:lnTo>
                  <a:lnTo>
                    <a:pt x="311" y="2506"/>
                  </a:lnTo>
                  <a:lnTo>
                    <a:pt x="339" y="2487"/>
                  </a:lnTo>
                  <a:lnTo>
                    <a:pt x="368" y="2468"/>
                  </a:lnTo>
                  <a:lnTo>
                    <a:pt x="397" y="2451"/>
                  </a:lnTo>
                  <a:lnTo>
                    <a:pt x="428" y="2433"/>
                  </a:lnTo>
                  <a:lnTo>
                    <a:pt x="457" y="2418"/>
                  </a:lnTo>
                  <a:lnTo>
                    <a:pt x="485" y="2405"/>
                  </a:lnTo>
                  <a:lnTo>
                    <a:pt x="516" y="2391"/>
                  </a:lnTo>
                  <a:lnTo>
                    <a:pt x="543" y="2380"/>
                  </a:lnTo>
                  <a:lnTo>
                    <a:pt x="572" y="2370"/>
                  </a:lnTo>
                  <a:lnTo>
                    <a:pt x="599" y="2362"/>
                  </a:lnTo>
                  <a:lnTo>
                    <a:pt x="625" y="2355"/>
                  </a:lnTo>
                  <a:lnTo>
                    <a:pt x="648" y="2349"/>
                  </a:lnTo>
                  <a:lnTo>
                    <a:pt x="673" y="2343"/>
                  </a:lnTo>
                  <a:lnTo>
                    <a:pt x="695" y="2339"/>
                  </a:lnTo>
                  <a:lnTo>
                    <a:pt x="695" y="2336"/>
                  </a:lnTo>
                  <a:lnTo>
                    <a:pt x="696" y="2332"/>
                  </a:lnTo>
                  <a:lnTo>
                    <a:pt x="696" y="2328"/>
                  </a:lnTo>
                  <a:lnTo>
                    <a:pt x="696" y="2324"/>
                  </a:lnTo>
                  <a:lnTo>
                    <a:pt x="696" y="2322"/>
                  </a:lnTo>
                  <a:lnTo>
                    <a:pt x="698" y="2318"/>
                  </a:lnTo>
                  <a:lnTo>
                    <a:pt x="698" y="2314"/>
                  </a:lnTo>
                  <a:lnTo>
                    <a:pt x="698" y="2313"/>
                  </a:lnTo>
                  <a:lnTo>
                    <a:pt x="698" y="2311"/>
                  </a:lnTo>
                  <a:lnTo>
                    <a:pt x="698" y="2307"/>
                  </a:lnTo>
                  <a:lnTo>
                    <a:pt x="698" y="2305"/>
                  </a:lnTo>
                  <a:lnTo>
                    <a:pt x="698" y="2303"/>
                  </a:lnTo>
                  <a:lnTo>
                    <a:pt x="698" y="2299"/>
                  </a:lnTo>
                  <a:lnTo>
                    <a:pt x="698" y="2297"/>
                  </a:lnTo>
                  <a:lnTo>
                    <a:pt x="698" y="2295"/>
                  </a:lnTo>
                  <a:lnTo>
                    <a:pt x="698" y="2293"/>
                  </a:lnTo>
                  <a:lnTo>
                    <a:pt x="698" y="2291"/>
                  </a:lnTo>
                  <a:lnTo>
                    <a:pt x="696" y="2288"/>
                  </a:lnTo>
                  <a:lnTo>
                    <a:pt x="696" y="2286"/>
                  </a:lnTo>
                  <a:lnTo>
                    <a:pt x="696" y="2284"/>
                  </a:lnTo>
                  <a:lnTo>
                    <a:pt x="696" y="2282"/>
                  </a:lnTo>
                  <a:lnTo>
                    <a:pt x="696" y="2278"/>
                  </a:lnTo>
                  <a:lnTo>
                    <a:pt x="696" y="2276"/>
                  </a:lnTo>
                  <a:lnTo>
                    <a:pt x="696" y="2272"/>
                  </a:lnTo>
                  <a:lnTo>
                    <a:pt x="696" y="2270"/>
                  </a:lnTo>
                  <a:lnTo>
                    <a:pt x="696" y="2267"/>
                  </a:lnTo>
                  <a:lnTo>
                    <a:pt x="698" y="2265"/>
                  </a:lnTo>
                  <a:lnTo>
                    <a:pt x="698" y="2261"/>
                  </a:lnTo>
                  <a:lnTo>
                    <a:pt x="698" y="2257"/>
                  </a:lnTo>
                  <a:lnTo>
                    <a:pt x="698" y="2253"/>
                  </a:lnTo>
                  <a:lnTo>
                    <a:pt x="698" y="2249"/>
                  </a:lnTo>
                  <a:lnTo>
                    <a:pt x="700" y="2243"/>
                  </a:lnTo>
                  <a:lnTo>
                    <a:pt x="679" y="2247"/>
                  </a:lnTo>
                  <a:lnTo>
                    <a:pt x="660" y="2251"/>
                  </a:lnTo>
                  <a:lnTo>
                    <a:pt x="639" y="2255"/>
                  </a:lnTo>
                  <a:lnTo>
                    <a:pt x="620" y="2261"/>
                  </a:lnTo>
                  <a:lnTo>
                    <a:pt x="599" y="2267"/>
                  </a:lnTo>
                  <a:lnTo>
                    <a:pt x="577" y="2274"/>
                  </a:lnTo>
                  <a:lnTo>
                    <a:pt x="556" y="2280"/>
                  </a:lnTo>
                  <a:lnTo>
                    <a:pt x="535" y="2290"/>
                  </a:lnTo>
                  <a:lnTo>
                    <a:pt x="514" y="2297"/>
                  </a:lnTo>
                  <a:lnTo>
                    <a:pt x="493" y="2307"/>
                  </a:lnTo>
                  <a:lnTo>
                    <a:pt x="472" y="2316"/>
                  </a:lnTo>
                  <a:lnTo>
                    <a:pt x="453" y="2326"/>
                  </a:lnTo>
                  <a:lnTo>
                    <a:pt x="432" y="2338"/>
                  </a:lnTo>
                  <a:lnTo>
                    <a:pt x="410" y="2349"/>
                  </a:lnTo>
                  <a:lnTo>
                    <a:pt x="389" y="2361"/>
                  </a:lnTo>
                  <a:lnTo>
                    <a:pt x="370" y="2374"/>
                  </a:lnTo>
                  <a:lnTo>
                    <a:pt x="349" y="2387"/>
                  </a:lnTo>
                  <a:lnTo>
                    <a:pt x="330" y="2403"/>
                  </a:lnTo>
                  <a:lnTo>
                    <a:pt x="309" y="2416"/>
                  </a:lnTo>
                  <a:lnTo>
                    <a:pt x="290" y="2432"/>
                  </a:lnTo>
                  <a:lnTo>
                    <a:pt x="270" y="2447"/>
                  </a:lnTo>
                  <a:lnTo>
                    <a:pt x="251" y="2464"/>
                  </a:lnTo>
                  <a:lnTo>
                    <a:pt x="232" y="2481"/>
                  </a:lnTo>
                  <a:lnTo>
                    <a:pt x="215" y="2499"/>
                  </a:lnTo>
                  <a:lnTo>
                    <a:pt x="197" y="2516"/>
                  </a:lnTo>
                  <a:lnTo>
                    <a:pt x="178" y="2535"/>
                  </a:lnTo>
                  <a:lnTo>
                    <a:pt x="163" y="2552"/>
                  </a:lnTo>
                  <a:lnTo>
                    <a:pt x="146" y="2574"/>
                  </a:lnTo>
                  <a:lnTo>
                    <a:pt x="130" y="2593"/>
                  </a:lnTo>
                  <a:lnTo>
                    <a:pt x="115" y="2614"/>
                  </a:lnTo>
                  <a:lnTo>
                    <a:pt x="100" y="2635"/>
                  </a:lnTo>
                  <a:lnTo>
                    <a:pt x="84" y="2656"/>
                  </a:lnTo>
                  <a:lnTo>
                    <a:pt x="76" y="2670"/>
                  </a:lnTo>
                  <a:lnTo>
                    <a:pt x="67" y="2685"/>
                  </a:lnTo>
                  <a:lnTo>
                    <a:pt x="59" y="2698"/>
                  </a:lnTo>
                  <a:lnTo>
                    <a:pt x="52" y="2714"/>
                  </a:lnTo>
                  <a:lnTo>
                    <a:pt x="46" y="2727"/>
                  </a:lnTo>
                  <a:lnTo>
                    <a:pt x="38" y="2742"/>
                  </a:lnTo>
                  <a:lnTo>
                    <a:pt x="32" y="2756"/>
                  </a:lnTo>
                  <a:lnTo>
                    <a:pt x="27" y="2771"/>
                  </a:lnTo>
                  <a:lnTo>
                    <a:pt x="23" y="2785"/>
                  </a:lnTo>
                  <a:lnTo>
                    <a:pt x="17" y="2800"/>
                  </a:lnTo>
                  <a:lnTo>
                    <a:pt x="13" y="2815"/>
                  </a:lnTo>
                  <a:lnTo>
                    <a:pt x="9" y="2829"/>
                  </a:lnTo>
                  <a:lnTo>
                    <a:pt x="7" y="2844"/>
                  </a:lnTo>
                  <a:lnTo>
                    <a:pt x="4" y="2860"/>
                  </a:lnTo>
                  <a:lnTo>
                    <a:pt x="2" y="2873"/>
                  </a:lnTo>
                  <a:lnTo>
                    <a:pt x="2" y="2888"/>
                  </a:lnTo>
                  <a:lnTo>
                    <a:pt x="0" y="2904"/>
                  </a:lnTo>
                  <a:lnTo>
                    <a:pt x="0" y="2917"/>
                  </a:lnTo>
                  <a:lnTo>
                    <a:pt x="2" y="2932"/>
                  </a:lnTo>
                  <a:lnTo>
                    <a:pt x="2" y="2948"/>
                  </a:lnTo>
                  <a:lnTo>
                    <a:pt x="4" y="2963"/>
                  </a:lnTo>
                  <a:lnTo>
                    <a:pt x="7" y="2977"/>
                  </a:lnTo>
                  <a:lnTo>
                    <a:pt x="11" y="2992"/>
                  </a:lnTo>
                  <a:lnTo>
                    <a:pt x="15" y="3007"/>
                  </a:lnTo>
                  <a:lnTo>
                    <a:pt x="19" y="3023"/>
                  </a:lnTo>
                  <a:lnTo>
                    <a:pt x="25" y="3038"/>
                  </a:lnTo>
                  <a:lnTo>
                    <a:pt x="30" y="3053"/>
                  </a:lnTo>
                  <a:lnTo>
                    <a:pt x="38" y="3069"/>
                  </a:lnTo>
                  <a:lnTo>
                    <a:pt x="46" y="3082"/>
                  </a:lnTo>
                  <a:lnTo>
                    <a:pt x="53" y="3098"/>
                  </a:lnTo>
                  <a:lnTo>
                    <a:pt x="63" y="3113"/>
                  </a:lnTo>
                  <a:lnTo>
                    <a:pt x="73" y="3128"/>
                  </a:lnTo>
                  <a:lnTo>
                    <a:pt x="80" y="3136"/>
                  </a:lnTo>
                  <a:lnTo>
                    <a:pt x="88" y="3144"/>
                  </a:lnTo>
                  <a:lnTo>
                    <a:pt x="94" y="3151"/>
                  </a:lnTo>
                  <a:lnTo>
                    <a:pt x="101" y="3159"/>
                  </a:lnTo>
                  <a:lnTo>
                    <a:pt x="107" y="3165"/>
                  </a:lnTo>
                  <a:lnTo>
                    <a:pt x="115" y="3172"/>
                  </a:lnTo>
                  <a:lnTo>
                    <a:pt x="121" y="3178"/>
                  </a:lnTo>
                  <a:lnTo>
                    <a:pt x="126" y="3184"/>
                  </a:lnTo>
                  <a:lnTo>
                    <a:pt x="134" y="3188"/>
                  </a:lnTo>
                  <a:lnTo>
                    <a:pt x="140" y="3193"/>
                  </a:lnTo>
                  <a:lnTo>
                    <a:pt x="146" y="3199"/>
                  </a:lnTo>
                  <a:lnTo>
                    <a:pt x="153" y="3203"/>
                  </a:lnTo>
                  <a:lnTo>
                    <a:pt x="159" y="3207"/>
                  </a:lnTo>
                  <a:lnTo>
                    <a:pt x="167" y="3211"/>
                  </a:lnTo>
                  <a:lnTo>
                    <a:pt x="172" y="3215"/>
                  </a:lnTo>
                  <a:lnTo>
                    <a:pt x="180" y="3218"/>
                  </a:lnTo>
                  <a:lnTo>
                    <a:pt x="188" y="3222"/>
                  </a:lnTo>
                  <a:lnTo>
                    <a:pt x="195" y="3224"/>
                  </a:lnTo>
                  <a:lnTo>
                    <a:pt x="203" y="3228"/>
                  </a:lnTo>
                  <a:lnTo>
                    <a:pt x="211" y="3230"/>
                  </a:lnTo>
                  <a:lnTo>
                    <a:pt x="220" y="3232"/>
                  </a:lnTo>
                  <a:lnTo>
                    <a:pt x="230" y="3236"/>
                  </a:lnTo>
                  <a:lnTo>
                    <a:pt x="238" y="3238"/>
                  </a:lnTo>
                  <a:lnTo>
                    <a:pt x="249" y="3240"/>
                  </a:lnTo>
                  <a:lnTo>
                    <a:pt x="259" y="3240"/>
                  </a:lnTo>
                  <a:lnTo>
                    <a:pt x="270" y="3241"/>
                  </a:lnTo>
                  <a:lnTo>
                    <a:pt x="282" y="3243"/>
                  </a:lnTo>
                  <a:lnTo>
                    <a:pt x="293" y="3243"/>
                  </a:lnTo>
                  <a:lnTo>
                    <a:pt x="305" y="3245"/>
                  </a:lnTo>
                  <a:lnTo>
                    <a:pt x="318" y="3245"/>
                  </a:lnTo>
                  <a:lnTo>
                    <a:pt x="332" y="3247"/>
                  </a:lnTo>
                  <a:lnTo>
                    <a:pt x="347" y="3247"/>
                  </a:lnTo>
                  <a:lnTo>
                    <a:pt x="393" y="3245"/>
                  </a:lnTo>
                  <a:lnTo>
                    <a:pt x="439" y="3241"/>
                  </a:lnTo>
                  <a:lnTo>
                    <a:pt x="485" y="3238"/>
                  </a:lnTo>
                  <a:lnTo>
                    <a:pt x="529" y="3230"/>
                  </a:lnTo>
                  <a:lnTo>
                    <a:pt x="574" y="3220"/>
                  </a:lnTo>
                  <a:lnTo>
                    <a:pt x="620" y="3211"/>
                  </a:lnTo>
                  <a:lnTo>
                    <a:pt x="664" y="3199"/>
                  </a:lnTo>
                  <a:lnTo>
                    <a:pt x="706" y="3186"/>
                  </a:lnTo>
                  <a:lnTo>
                    <a:pt x="750" y="3172"/>
                  </a:lnTo>
                  <a:lnTo>
                    <a:pt x="794" y="3157"/>
                  </a:lnTo>
                  <a:lnTo>
                    <a:pt x="837" y="3142"/>
                  </a:lnTo>
                  <a:lnTo>
                    <a:pt x="879" y="3124"/>
                  </a:lnTo>
                  <a:lnTo>
                    <a:pt x="921" y="3107"/>
                  </a:lnTo>
                  <a:lnTo>
                    <a:pt x="961" y="3090"/>
                  </a:lnTo>
                  <a:lnTo>
                    <a:pt x="1004" y="3071"/>
                  </a:lnTo>
                  <a:lnTo>
                    <a:pt x="1044" y="3051"/>
                  </a:lnTo>
                  <a:lnTo>
                    <a:pt x="1084" y="3030"/>
                  </a:lnTo>
                  <a:lnTo>
                    <a:pt x="1125" y="3011"/>
                  </a:lnTo>
                  <a:lnTo>
                    <a:pt x="1163" y="2990"/>
                  </a:lnTo>
                  <a:lnTo>
                    <a:pt x="1201" y="2971"/>
                  </a:lnTo>
                  <a:lnTo>
                    <a:pt x="1240" y="2950"/>
                  </a:lnTo>
                  <a:lnTo>
                    <a:pt x="1278" y="2929"/>
                  </a:lnTo>
                  <a:lnTo>
                    <a:pt x="1316" y="2909"/>
                  </a:lnTo>
                  <a:lnTo>
                    <a:pt x="1353" y="2888"/>
                  </a:lnTo>
                  <a:lnTo>
                    <a:pt x="1389" y="2869"/>
                  </a:lnTo>
                  <a:lnTo>
                    <a:pt x="1426" y="2850"/>
                  </a:lnTo>
                  <a:lnTo>
                    <a:pt x="1460" y="2833"/>
                  </a:lnTo>
                  <a:lnTo>
                    <a:pt x="1495" y="2815"/>
                  </a:lnTo>
                  <a:lnTo>
                    <a:pt x="1530" y="2798"/>
                  </a:lnTo>
                  <a:lnTo>
                    <a:pt x="1564" y="2781"/>
                  </a:lnTo>
                  <a:lnTo>
                    <a:pt x="1597" y="2765"/>
                  </a:lnTo>
                  <a:lnTo>
                    <a:pt x="1629" y="2752"/>
                  </a:lnTo>
                  <a:lnTo>
                    <a:pt x="1664" y="2739"/>
                  </a:lnTo>
                  <a:lnTo>
                    <a:pt x="1698" y="2727"/>
                  </a:lnTo>
                  <a:lnTo>
                    <a:pt x="1733" y="2714"/>
                  </a:lnTo>
                  <a:lnTo>
                    <a:pt x="1769" y="2700"/>
                  </a:lnTo>
                  <a:lnTo>
                    <a:pt x="1804" y="2687"/>
                  </a:lnTo>
                  <a:lnTo>
                    <a:pt x="1839" y="2673"/>
                  </a:lnTo>
                  <a:lnTo>
                    <a:pt x="1875" y="2660"/>
                  </a:lnTo>
                  <a:lnTo>
                    <a:pt x="1910" y="2648"/>
                  </a:lnTo>
                  <a:lnTo>
                    <a:pt x="1946" y="2635"/>
                  </a:lnTo>
                  <a:lnTo>
                    <a:pt x="1982" y="2622"/>
                  </a:lnTo>
                  <a:lnTo>
                    <a:pt x="2017" y="2610"/>
                  </a:lnTo>
                  <a:lnTo>
                    <a:pt x="2054" y="2597"/>
                  </a:lnTo>
                  <a:lnTo>
                    <a:pt x="2090" y="2585"/>
                  </a:lnTo>
                  <a:lnTo>
                    <a:pt x="2126" y="2574"/>
                  </a:lnTo>
                  <a:lnTo>
                    <a:pt x="2161" y="2560"/>
                  </a:lnTo>
                  <a:lnTo>
                    <a:pt x="2197" y="2549"/>
                  </a:lnTo>
                  <a:lnTo>
                    <a:pt x="2234" y="2539"/>
                  </a:lnTo>
                  <a:lnTo>
                    <a:pt x="2270" y="2528"/>
                  </a:lnTo>
                  <a:lnTo>
                    <a:pt x="2307" y="2518"/>
                  </a:lnTo>
                  <a:lnTo>
                    <a:pt x="2341" y="2506"/>
                  </a:lnTo>
                  <a:lnTo>
                    <a:pt x="2378" y="2499"/>
                  </a:lnTo>
                  <a:lnTo>
                    <a:pt x="2412" y="2489"/>
                  </a:lnTo>
                  <a:lnTo>
                    <a:pt x="2449" y="2480"/>
                  </a:lnTo>
                  <a:lnTo>
                    <a:pt x="2483" y="2472"/>
                  </a:lnTo>
                  <a:lnTo>
                    <a:pt x="2520" y="2464"/>
                  </a:lnTo>
                  <a:lnTo>
                    <a:pt x="2554" y="2458"/>
                  </a:lnTo>
                  <a:lnTo>
                    <a:pt x="2589" y="2451"/>
                  </a:lnTo>
                  <a:lnTo>
                    <a:pt x="2624" y="2445"/>
                  </a:lnTo>
                  <a:lnTo>
                    <a:pt x="2658" y="2441"/>
                  </a:lnTo>
                  <a:lnTo>
                    <a:pt x="2691" y="2435"/>
                  </a:lnTo>
                  <a:lnTo>
                    <a:pt x="2725" y="2432"/>
                  </a:lnTo>
                  <a:lnTo>
                    <a:pt x="2758" y="2430"/>
                  </a:lnTo>
                  <a:lnTo>
                    <a:pt x="2787" y="2428"/>
                  </a:lnTo>
                  <a:lnTo>
                    <a:pt x="2814" y="2428"/>
                  </a:lnTo>
                  <a:lnTo>
                    <a:pt x="2840" y="2430"/>
                  </a:lnTo>
                  <a:lnTo>
                    <a:pt x="2867" y="2432"/>
                  </a:lnTo>
                  <a:lnTo>
                    <a:pt x="2892" y="2435"/>
                  </a:lnTo>
                  <a:lnTo>
                    <a:pt x="2915" y="2439"/>
                  </a:lnTo>
                  <a:lnTo>
                    <a:pt x="2938" y="2445"/>
                  </a:lnTo>
                  <a:lnTo>
                    <a:pt x="2961" y="2451"/>
                  </a:lnTo>
                  <a:lnTo>
                    <a:pt x="2983" y="2457"/>
                  </a:lnTo>
                  <a:lnTo>
                    <a:pt x="3004" y="2464"/>
                  </a:lnTo>
                  <a:lnTo>
                    <a:pt x="3023" y="2474"/>
                  </a:lnTo>
                  <a:lnTo>
                    <a:pt x="3042" y="2483"/>
                  </a:lnTo>
                  <a:lnTo>
                    <a:pt x="3061" y="2493"/>
                  </a:lnTo>
                  <a:lnTo>
                    <a:pt x="3080" y="2504"/>
                  </a:lnTo>
                  <a:lnTo>
                    <a:pt x="3098" y="2516"/>
                  </a:lnTo>
                  <a:lnTo>
                    <a:pt x="3113" y="2528"/>
                  </a:lnTo>
                  <a:lnTo>
                    <a:pt x="3130" y="2539"/>
                  </a:lnTo>
                  <a:lnTo>
                    <a:pt x="3146" y="2552"/>
                  </a:lnTo>
                  <a:lnTo>
                    <a:pt x="3161" y="2566"/>
                  </a:lnTo>
                  <a:lnTo>
                    <a:pt x="3174" y="2579"/>
                  </a:lnTo>
                  <a:lnTo>
                    <a:pt x="3188" y="2593"/>
                  </a:lnTo>
                  <a:lnTo>
                    <a:pt x="3201" y="2608"/>
                  </a:lnTo>
                  <a:lnTo>
                    <a:pt x="3215" y="2622"/>
                  </a:lnTo>
                  <a:lnTo>
                    <a:pt x="3228" y="2637"/>
                  </a:lnTo>
                  <a:lnTo>
                    <a:pt x="3240" y="2650"/>
                  </a:lnTo>
                  <a:lnTo>
                    <a:pt x="3251" y="2666"/>
                  </a:lnTo>
                  <a:lnTo>
                    <a:pt x="3263" y="2681"/>
                  </a:lnTo>
                  <a:lnTo>
                    <a:pt x="3274" y="2694"/>
                  </a:lnTo>
                  <a:lnTo>
                    <a:pt x="3284" y="2710"/>
                  </a:lnTo>
                  <a:lnTo>
                    <a:pt x="3293" y="2725"/>
                  </a:lnTo>
                  <a:lnTo>
                    <a:pt x="3305" y="2739"/>
                  </a:lnTo>
                  <a:lnTo>
                    <a:pt x="3315" y="2754"/>
                  </a:lnTo>
                  <a:close/>
                </a:path>
              </a:pathLst>
            </a:cu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0523" name="Group 43"/>
          <p:cNvGrpSpPr>
            <a:grpSpLocks/>
          </p:cNvGrpSpPr>
          <p:nvPr/>
        </p:nvGrpSpPr>
        <p:grpSpPr bwMode="auto">
          <a:xfrm>
            <a:off x="990600" y="4648200"/>
            <a:ext cx="2286000" cy="1984375"/>
            <a:chOff x="720" y="2544"/>
            <a:chExt cx="1440" cy="1250"/>
          </a:xfrm>
        </p:grpSpPr>
        <p:sp>
          <p:nvSpPr>
            <p:cNvPr id="20524" name="Line 44"/>
            <p:cNvSpPr>
              <a:spLocks noChangeShapeType="1"/>
            </p:cNvSpPr>
            <p:nvPr/>
          </p:nvSpPr>
          <p:spPr bwMode="auto">
            <a:xfrm>
              <a:off x="720" y="2544"/>
              <a:ext cx="1440" cy="386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25" name="Line 45"/>
            <p:cNvSpPr>
              <a:spLocks noChangeShapeType="1"/>
            </p:cNvSpPr>
            <p:nvPr/>
          </p:nvSpPr>
          <p:spPr bwMode="auto">
            <a:xfrm>
              <a:off x="720" y="2688"/>
              <a:ext cx="1440" cy="386"/>
            </a:xfrm>
            <a:prstGeom prst="line">
              <a:avLst/>
            </a:prstGeom>
            <a:noFill/>
            <a:ln w="25400">
              <a:solidFill>
                <a:srgbClr val="FF66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26" name="Line 46"/>
            <p:cNvSpPr>
              <a:spLocks noChangeShapeType="1"/>
            </p:cNvSpPr>
            <p:nvPr/>
          </p:nvSpPr>
          <p:spPr bwMode="auto">
            <a:xfrm>
              <a:off x="720" y="2976"/>
              <a:ext cx="1440" cy="386"/>
            </a:xfrm>
            <a:prstGeom prst="line">
              <a:avLst/>
            </a:prstGeom>
            <a:noFill/>
            <a:ln w="25400">
              <a:solidFill>
                <a:srgbClr val="00FF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27" name="Line 47"/>
            <p:cNvSpPr>
              <a:spLocks noChangeShapeType="1"/>
            </p:cNvSpPr>
            <p:nvPr/>
          </p:nvSpPr>
          <p:spPr bwMode="auto">
            <a:xfrm>
              <a:off x="720" y="2832"/>
              <a:ext cx="1440" cy="386"/>
            </a:xfrm>
            <a:prstGeom prst="line">
              <a:avLst/>
            </a:prstGeom>
            <a:noFill/>
            <a:ln w="25400">
              <a:solidFill>
                <a:srgbClr val="FFFF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28" name="Line 48"/>
            <p:cNvSpPr>
              <a:spLocks noChangeShapeType="1"/>
            </p:cNvSpPr>
            <p:nvPr/>
          </p:nvSpPr>
          <p:spPr bwMode="auto">
            <a:xfrm>
              <a:off x="720" y="3120"/>
              <a:ext cx="1440" cy="386"/>
            </a:xfrm>
            <a:prstGeom prst="line">
              <a:avLst/>
            </a:prstGeom>
            <a:noFill/>
            <a:ln w="25400">
              <a:solidFill>
                <a:srgbClr val="6699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29" name="Line 49"/>
            <p:cNvSpPr>
              <a:spLocks noChangeShapeType="1"/>
            </p:cNvSpPr>
            <p:nvPr/>
          </p:nvSpPr>
          <p:spPr bwMode="auto">
            <a:xfrm>
              <a:off x="720" y="3264"/>
              <a:ext cx="1440" cy="386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30" name="Line 50"/>
            <p:cNvSpPr>
              <a:spLocks noChangeShapeType="1"/>
            </p:cNvSpPr>
            <p:nvPr/>
          </p:nvSpPr>
          <p:spPr bwMode="auto">
            <a:xfrm>
              <a:off x="720" y="3408"/>
              <a:ext cx="1440" cy="386"/>
            </a:xfrm>
            <a:prstGeom prst="line">
              <a:avLst/>
            </a:prstGeom>
            <a:noFill/>
            <a:ln w="25400">
              <a:solidFill>
                <a:srgbClr val="80008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0531" name="Group 51"/>
          <p:cNvGrpSpPr>
            <a:grpSpLocks/>
          </p:cNvGrpSpPr>
          <p:nvPr/>
        </p:nvGrpSpPr>
        <p:grpSpPr bwMode="auto">
          <a:xfrm flipH="1">
            <a:off x="5334000" y="4648200"/>
            <a:ext cx="2286000" cy="1984375"/>
            <a:chOff x="720" y="2544"/>
            <a:chExt cx="1440" cy="1250"/>
          </a:xfrm>
        </p:grpSpPr>
        <p:sp>
          <p:nvSpPr>
            <p:cNvPr id="20532" name="Line 52"/>
            <p:cNvSpPr>
              <a:spLocks noChangeShapeType="1"/>
            </p:cNvSpPr>
            <p:nvPr/>
          </p:nvSpPr>
          <p:spPr bwMode="auto">
            <a:xfrm>
              <a:off x="720" y="2544"/>
              <a:ext cx="1440" cy="386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33" name="Line 53"/>
            <p:cNvSpPr>
              <a:spLocks noChangeShapeType="1"/>
            </p:cNvSpPr>
            <p:nvPr/>
          </p:nvSpPr>
          <p:spPr bwMode="auto">
            <a:xfrm>
              <a:off x="720" y="2688"/>
              <a:ext cx="1440" cy="386"/>
            </a:xfrm>
            <a:prstGeom prst="line">
              <a:avLst/>
            </a:prstGeom>
            <a:noFill/>
            <a:ln w="25400">
              <a:solidFill>
                <a:srgbClr val="FF6600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34" name="Line 54"/>
            <p:cNvSpPr>
              <a:spLocks noChangeShapeType="1"/>
            </p:cNvSpPr>
            <p:nvPr/>
          </p:nvSpPr>
          <p:spPr bwMode="auto">
            <a:xfrm>
              <a:off x="720" y="2976"/>
              <a:ext cx="1440" cy="386"/>
            </a:xfrm>
            <a:prstGeom prst="line">
              <a:avLst/>
            </a:prstGeom>
            <a:noFill/>
            <a:ln w="25400">
              <a:solidFill>
                <a:srgbClr val="00FF00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35" name="Line 55"/>
            <p:cNvSpPr>
              <a:spLocks noChangeShapeType="1"/>
            </p:cNvSpPr>
            <p:nvPr/>
          </p:nvSpPr>
          <p:spPr bwMode="auto">
            <a:xfrm>
              <a:off x="720" y="2832"/>
              <a:ext cx="1440" cy="386"/>
            </a:xfrm>
            <a:prstGeom prst="line">
              <a:avLst/>
            </a:prstGeom>
            <a:noFill/>
            <a:ln w="25400">
              <a:solidFill>
                <a:srgbClr val="FFFF00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36" name="Line 56"/>
            <p:cNvSpPr>
              <a:spLocks noChangeShapeType="1"/>
            </p:cNvSpPr>
            <p:nvPr/>
          </p:nvSpPr>
          <p:spPr bwMode="auto">
            <a:xfrm>
              <a:off x="720" y="3120"/>
              <a:ext cx="1440" cy="386"/>
            </a:xfrm>
            <a:prstGeom prst="line">
              <a:avLst/>
            </a:prstGeom>
            <a:noFill/>
            <a:ln w="25400">
              <a:solidFill>
                <a:srgbClr val="6699FF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37" name="Line 57"/>
            <p:cNvSpPr>
              <a:spLocks noChangeShapeType="1"/>
            </p:cNvSpPr>
            <p:nvPr/>
          </p:nvSpPr>
          <p:spPr bwMode="auto">
            <a:xfrm>
              <a:off x="720" y="3264"/>
              <a:ext cx="1440" cy="386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38" name="Line 58"/>
            <p:cNvSpPr>
              <a:spLocks noChangeShapeType="1"/>
            </p:cNvSpPr>
            <p:nvPr/>
          </p:nvSpPr>
          <p:spPr bwMode="auto">
            <a:xfrm>
              <a:off x="720" y="3408"/>
              <a:ext cx="1440" cy="386"/>
            </a:xfrm>
            <a:prstGeom prst="line">
              <a:avLst/>
            </a:prstGeom>
            <a:noFill/>
            <a:ln w="25400">
              <a:solidFill>
                <a:srgbClr val="800080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0539" name="Text Box 59"/>
          <p:cNvSpPr txBox="1">
            <a:spLocks noChangeArrowheads="1"/>
          </p:cNvSpPr>
          <p:nvPr/>
        </p:nvSpPr>
        <p:spPr bwMode="auto">
          <a:xfrm>
            <a:off x="5638800" y="1981200"/>
            <a:ext cx="1676400" cy="3968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2000">
                <a:solidFill>
                  <a:schemeClr val="tx1"/>
                </a:solidFill>
              </a:rPr>
              <a:t>Purple light</a:t>
            </a:r>
          </a:p>
        </p:txBody>
      </p:sp>
      <p:sp>
        <p:nvSpPr>
          <p:cNvPr id="20540" name="Text Box 60"/>
          <p:cNvSpPr txBox="1">
            <a:spLocks noChangeArrowheads="1"/>
          </p:cNvSpPr>
          <p:nvPr/>
        </p:nvSpPr>
        <p:spPr bwMode="auto">
          <a:xfrm>
            <a:off x="5943600" y="5257800"/>
            <a:ext cx="1143000" cy="8540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2000">
                <a:solidFill>
                  <a:schemeClr val="tx1"/>
                </a:solidFill>
              </a:rPr>
              <a:t>White</a:t>
            </a:r>
          </a:p>
          <a:p>
            <a:pPr algn="ctr">
              <a:spcBef>
                <a:spcPct val="50000"/>
              </a:spcBef>
            </a:pPr>
            <a:r>
              <a:rPr lang="en-GB" sz="2000">
                <a:solidFill>
                  <a:schemeClr val="tx1"/>
                </a:solidFill>
              </a:rPr>
              <a:t>light</a:t>
            </a:r>
          </a:p>
        </p:txBody>
      </p:sp>
    </p:spTree>
  </p:cSld>
  <p:clrMapOvr>
    <a:masterClrMapping/>
  </p:clrMapOvr>
  <p:transition xmlns:p14="http://schemas.microsoft.com/office/powerpoint/2010/main" advClick="0" advTm="16175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7" grpId="0" animBg="1"/>
      <p:bldP spid="20511" grpId="0" animBg="1"/>
      <p:bldP spid="20513" grpId="0" animBg="1"/>
      <p:bldP spid="20539" grpId="0" animBg="1" autoUpdateAnimBg="0"/>
      <p:bldP spid="20540" grpId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Using </a:t>
            </a:r>
            <a:r>
              <a:rPr lang="en-GB" dirty="0" err="1" smtClean="0"/>
              <a:t>colored</a:t>
            </a:r>
            <a:r>
              <a:rPr lang="en-GB" dirty="0" smtClean="0"/>
              <a:t> </a:t>
            </a:r>
            <a:r>
              <a:rPr lang="en-GB" dirty="0"/>
              <a:t>light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600200"/>
            <a:ext cx="7772400" cy="4114800"/>
          </a:xfrm>
        </p:spPr>
        <p:txBody>
          <a:bodyPr/>
          <a:lstStyle/>
          <a:p>
            <a:r>
              <a:rPr lang="en-GB" dirty="0">
                <a:solidFill>
                  <a:schemeClr val="hlink"/>
                </a:solidFill>
              </a:rPr>
              <a:t>If we look at a </a:t>
            </a:r>
            <a:r>
              <a:rPr lang="en-GB" dirty="0" err="1" smtClean="0">
                <a:solidFill>
                  <a:schemeClr val="hlink"/>
                </a:solidFill>
              </a:rPr>
              <a:t>colored</a:t>
            </a:r>
            <a:r>
              <a:rPr lang="en-GB" dirty="0" smtClean="0">
                <a:solidFill>
                  <a:schemeClr val="hlink"/>
                </a:solidFill>
              </a:rPr>
              <a:t> </a:t>
            </a:r>
            <a:r>
              <a:rPr lang="en-GB" dirty="0">
                <a:solidFill>
                  <a:schemeClr val="hlink"/>
                </a:solidFill>
              </a:rPr>
              <a:t>object in </a:t>
            </a:r>
            <a:r>
              <a:rPr lang="en-GB" dirty="0" err="1" smtClean="0">
                <a:solidFill>
                  <a:schemeClr val="hlink"/>
                </a:solidFill>
              </a:rPr>
              <a:t>colored</a:t>
            </a:r>
            <a:r>
              <a:rPr lang="en-GB" dirty="0" smtClean="0">
                <a:solidFill>
                  <a:schemeClr val="hlink"/>
                </a:solidFill>
              </a:rPr>
              <a:t> </a:t>
            </a:r>
            <a:r>
              <a:rPr lang="en-GB" dirty="0">
                <a:solidFill>
                  <a:schemeClr val="hlink"/>
                </a:solidFill>
              </a:rPr>
              <a:t>light we see something different.  For example, consider </a:t>
            </a:r>
            <a:r>
              <a:rPr lang="en-GB" dirty="0" smtClean="0">
                <a:solidFill>
                  <a:schemeClr val="hlink"/>
                </a:solidFill>
              </a:rPr>
              <a:t>this shirt and shorts:</a:t>
            </a:r>
            <a:endParaRPr lang="en-GB" dirty="0">
              <a:solidFill>
                <a:schemeClr val="hlink"/>
              </a:solidFill>
            </a:endParaRPr>
          </a:p>
        </p:txBody>
      </p:sp>
      <p:grpSp>
        <p:nvGrpSpPr>
          <p:cNvPr id="24591" name="Group 15"/>
          <p:cNvGrpSpPr>
            <a:grpSpLocks/>
          </p:cNvGrpSpPr>
          <p:nvPr/>
        </p:nvGrpSpPr>
        <p:grpSpPr bwMode="auto">
          <a:xfrm>
            <a:off x="3505200" y="4191000"/>
            <a:ext cx="1874838" cy="1857375"/>
            <a:chOff x="2112" y="2544"/>
            <a:chExt cx="1181" cy="1170"/>
          </a:xfrm>
        </p:grpSpPr>
        <p:sp>
          <p:nvSpPr>
            <p:cNvPr id="24581" name="Freeform 5"/>
            <p:cNvSpPr>
              <a:spLocks/>
            </p:cNvSpPr>
            <p:nvPr/>
          </p:nvSpPr>
          <p:spPr bwMode="auto">
            <a:xfrm>
              <a:off x="2279" y="3252"/>
              <a:ext cx="829" cy="462"/>
            </a:xfrm>
            <a:custGeom>
              <a:avLst/>
              <a:gdLst>
                <a:gd name="T0" fmla="*/ 98 w 829"/>
                <a:gd name="T1" fmla="*/ 29 h 462"/>
                <a:gd name="T2" fmla="*/ 69 w 829"/>
                <a:gd name="T3" fmla="*/ 151 h 462"/>
                <a:gd name="T4" fmla="*/ 3 w 829"/>
                <a:gd name="T5" fmla="*/ 406 h 462"/>
                <a:gd name="T6" fmla="*/ 13 w 829"/>
                <a:gd name="T7" fmla="*/ 444 h 462"/>
                <a:gd name="T8" fmla="*/ 173 w 829"/>
                <a:gd name="T9" fmla="*/ 416 h 462"/>
                <a:gd name="T10" fmla="*/ 390 w 829"/>
                <a:gd name="T11" fmla="*/ 406 h 462"/>
                <a:gd name="T12" fmla="*/ 400 w 829"/>
                <a:gd name="T13" fmla="*/ 378 h 462"/>
                <a:gd name="T14" fmla="*/ 400 w 829"/>
                <a:gd name="T15" fmla="*/ 331 h 462"/>
                <a:gd name="T16" fmla="*/ 457 w 829"/>
                <a:gd name="T17" fmla="*/ 425 h 462"/>
                <a:gd name="T18" fmla="*/ 815 w 829"/>
                <a:gd name="T19" fmla="*/ 416 h 462"/>
                <a:gd name="T20" fmla="*/ 825 w 829"/>
                <a:gd name="T21" fmla="*/ 388 h 462"/>
                <a:gd name="T22" fmla="*/ 759 w 829"/>
                <a:gd name="T23" fmla="*/ 350 h 462"/>
                <a:gd name="T24" fmla="*/ 664 w 829"/>
                <a:gd name="T25" fmla="*/ 151 h 462"/>
                <a:gd name="T26" fmla="*/ 645 w 829"/>
                <a:gd name="T27" fmla="*/ 57 h 462"/>
                <a:gd name="T28" fmla="*/ 608 w 829"/>
                <a:gd name="T29" fmla="*/ 48 h 462"/>
                <a:gd name="T30" fmla="*/ 428 w 829"/>
                <a:gd name="T31" fmla="*/ 0 h 462"/>
                <a:gd name="T32" fmla="*/ 173 w 829"/>
                <a:gd name="T33" fmla="*/ 10 h 462"/>
                <a:gd name="T34" fmla="*/ 98 w 829"/>
                <a:gd name="T35" fmla="*/ 29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9" h="462">
                  <a:moveTo>
                    <a:pt x="98" y="29"/>
                  </a:moveTo>
                  <a:cubicBezTo>
                    <a:pt x="60" y="85"/>
                    <a:pt x="84" y="40"/>
                    <a:pt x="69" y="151"/>
                  </a:cubicBezTo>
                  <a:cubicBezTo>
                    <a:pt x="58" y="237"/>
                    <a:pt x="26" y="323"/>
                    <a:pt x="3" y="406"/>
                  </a:cubicBezTo>
                  <a:cubicBezTo>
                    <a:pt x="6" y="419"/>
                    <a:pt x="0" y="440"/>
                    <a:pt x="13" y="444"/>
                  </a:cubicBezTo>
                  <a:cubicBezTo>
                    <a:pt x="79" y="462"/>
                    <a:pt x="116" y="420"/>
                    <a:pt x="173" y="416"/>
                  </a:cubicBezTo>
                  <a:cubicBezTo>
                    <a:pt x="245" y="410"/>
                    <a:pt x="318" y="409"/>
                    <a:pt x="390" y="406"/>
                  </a:cubicBezTo>
                  <a:cubicBezTo>
                    <a:pt x="393" y="397"/>
                    <a:pt x="403" y="387"/>
                    <a:pt x="400" y="378"/>
                  </a:cubicBezTo>
                  <a:cubicBezTo>
                    <a:pt x="380" y="317"/>
                    <a:pt x="326" y="311"/>
                    <a:pt x="400" y="331"/>
                  </a:cubicBezTo>
                  <a:cubicBezTo>
                    <a:pt x="419" y="389"/>
                    <a:pt x="406" y="409"/>
                    <a:pt x="457" y="425"/>
                  </a:cubicBezTo>
                  <a:cubicBezTo>
                    <a:pt x="576" y="422"/>
                    <a:pt x="696" y="428"/>
                    <a:pt x="815" y="416"/>
                  </a:cubicBezTo>
                  <a:cubicBezTo>
                    <a:pt x="825" y="415"/>
                    <a:pt x="829" y="397"/>
                    <a:pt x="825" y="388"/>
                  </a:cubicBezTo>
                  <a:cubicBezTo>
                    <a:pt x="813" y="364"/>
                    <a:pt x="781" y="357"/>
                    <a:pt x="759" y="350"/>
                  </a:cubicBezTo>
                  <a:cubicBezTo>
                    <a:pt x="706" y="297"/>
                    <a:pt x="674" y="225"/>
                    <a:pt x="664" y="151"/>
                  </a:cubicBezTo>
                  <a:cubicBezTo>
                    <a:pt x="663" y="145"/>
                    <a:pt x="656" y="66"/>
                    <a:pt x="645" y="57"/>
                  </a:cubicBezTo>
                  <a:cubicBezTo>
                    <a:pt x="635" y="49"/>
                    <a:pt x="620" y="52"/>
                    <a:pt x="608" y="48"/>
                  </a:cubicBezTo>
                  <a:cubicBezTo>
                    <a:pt x="548" y="30"/>
                    <a:pt x="489" y="13"/>
                    <a:pt x="428" y="0"/>
                  </a:cubicBezTo>
                  <a:cubicBezTo>
                    <a:pt x="343" y="3"/>
                    <a:pt x="258" y="5"/>
                    <a:pt x="173" y="10"/>
                  </a:cubicBezTo>
                  <a:cubicBezTo>
                    <a:pt x="147" y="12"/>
                    <a:pt x="98" y="29"/>
                    <a:pt x="98" y="29"/>
                  </a:cubicBezTo>
                  <a:close/>
                </a:path>
              </a:pathLst>
            </a:custGeom>
            <a:solidFill>
              <a:srgbClr val="3366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580" name="Freeform 4"/>
            <p:cNvSpPr>
              <a:spLocks/>
            </p:cNvSpPr>
            <p:nvPr/>
          </p:nvSpPr>
          <p:spPr bwMode="auto">
            <a:xfrm>
              <a:off x="2112" y="2544"/>
              <a:ext cx="1181" cy="803"/>
            </a:xfrm>
            <a:custGeom>
              <a:avLst/>
              <a:gdLst>
                <a:gd name="T0" fmla="*/ 208 w 1181"/>
                <a:gd name="T1" fmla="*/ 746 h 803"/>
                <a:gd name="T2" fmla="*/ 265 w 1181"/>
                <a:gd name="T3" fmla="*/ 623 h 803"/>
                <a:gd name="T4" fmla="*/ 312 w 1181"/>
                <a:gd name="T5" fmla="*/ 387 h 803"/>
                <a:gd name="T6" fmla="*/ 321 w 1181"/>
                <a:gd name="T7" fmla="*/ 340 h 803"/>
                <a:gd name="T8" fmla="*/ 312 w 1181"/>
                <a:gd name="T9" fmla="*/ 293 h 803"/>
                <a:gd name="T10" fmla="*/ 302 w 1181"/>
                <a:gd name="T11" fmla="*/ 321 h 803"/>
                <a:gd name="T12" fmla="*/ 246 w 1181"/>
                <a:gd name="T13" fmla="*/ 368 h 803"/>
                <a:gd name="T14" fmla="*/ 114 w 1181"/>
                <a:gd name="T15" fmla="*/ 472 h 803"/>
                <a:gd name="T16" fmla="*/ 85 w 1181"/>
                <a:gd name="T17" fmla="*/ 463 h 803"/>
                <a:gd name="T18" fmla="*/ 0 w 1181"/>
                <a:gd name="T19" fmla="*/ 255 h 803"/>
                <a:gd name="T20" fmla="*/ 19 w 1181"/>
                <a:gd name="T21" fmla="*/ 208 h 803"/>
                <a:gd name="T22" fmla="*/ 104 w 1181"/>
                <a:gd name="T23" fmla="*/ 161 h 803"/>
                <a:gd name="T24" fmla="*/ 246 w 1181"/>
                <a:gd name="T25" fmla="*/ 76 h 803"/>
                <a:gd name="T26" fmla="*/ 331 w 1181"/>
                <a:gd name="T27" fmla="*/ 29 h 803"/>
                <a:gd name="T28" fmla="*/ 387 w 1181"/>
                <a:gd name="T29" fmla="*/ 10 h 803"/>
                <a:gd name="T30" fmla="*/ 416 w 1181"/>
                <a:gd name="T31" fmla="*/ 0 h 803"/>
                <a:gd name="T32" fmla="*/ 586 w 1181"/>
                <a:gd name="T33" fmla="*/ 47 h 803"/>
                <a:gd name="T34" fmla="*/ 671 w 1181"/>
                <a:gd name="T35" fmla="*/ 151 h 803"/>
                <a:gd name="T36" fmla="*/ 737 w 1181"/>
                <a:gd name="T37" fmla="*/ 57 h 803"/>
                <a:gd name="T38" fmla="*/ 822 w 1181"/>
                <a:gd name="T39" fmla="*/ 10 h 803"/>
                <a:gd name="T40" fmla="*/ 992 w 1181"/>
                <a:gd name="T41" fmla="*/ 57 h 803"/>
                <a:gd name="T42" fmla="*/ 1011 w 1181"/>
                <a:gd name="T43" fmla="*/ 95 h 803"/>
                <a:gd name="T44" fmla="*/ 1048 w 1181"/>
                <a:gd name="T45" fmla="*/ 151 h 803"/>
                <a:gd name="T46" fmla="*/ 1096 w 1181"/>
                <a:gd name="T47" fmla="*/ 255 h 803"/>
                <a:gd name="T48" fmla="*/ 1143 w 1181"/>
                <a:gd name="T49" fmla="*/ 416 h 803"/>
                <a:gd name="T50" fmla="*/ 1181 w 1181"/>
                <a:gd name="T51" fmla="*/ 538 h 803"/>
                <a:gd name="T52" fmla="*/ 897 w 1181"/>
                <a:gd name="T53" fmla="*/ 501 h 803"/>
                <a:gd name="T54" fmla="*/ 888 w 1181"/>
                <a:gd name="T55" fmla="*/ 331 h 803"/>
                <a:gd name="T56" fmla="*/ 878 w 1181"/>
                <a:gd name="T57" fmla="*/ 359 h 803"/>
                <a:gd name="T58" fmla="*/ 869 w 1181"/>
                <a:gd name="T59" fmla="*/ 605 h 803"/>
                <a:gd name="T60" fmla="*/ 878 w 1181"/>
                <a:gd name="T61" fmla="*/ 746 h 803"/>
                <a:gd name="T62" fmla="*/ 888 w 1181"/>
                <a:gd name="T63" fmla="*/ 784 h 803"/>
                <a:gd name="T64" fmla="*/ 860 w 1181"/>
                <a:gd name="T65" fmla="*/ 803 h 803"/>
                <a:gd name="T66" fmla="*/ 472 w 1181"/>
                <a:gd name="T67" fmla="*/ 737 h 803"/>
                <a:gd name="T68" fmla="*/ 284 w 1181"/>
                <a:gd name="T69" fmla="*/ 727 h 803"/>
                <a:gd name="T70" fmla="*/ 208 w 1181"/>
                <a:gd name="T71" fmla="*/ 746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81" h="803">
                  <a:moveTo>
                    <a:pt x="208" y="746"/>
                  </a:moveTo>
                  <a:cubicBezTo>
                    <a:pt x="235" y="707"/>
                    <a:pt x="239" y="663"/>
                    <a:pt x="265" y="623"/>
                  </a:cubicBezTo>
                  <a:cubicBezTo>
                    <a:pt x="280" y="544"/>
                    <a:pt x="298" y="467"/>
                    <a:pt x="312" y="387"/>
                  </a:cubicBezTo>
                  <a:cubicBezTo>
                    <a:pt x="315" y="371"/>
                    <a:pt x="321" y="340"/>
                    <a:pt x="321" y="340"/>
                  </a:cubicBezTo>
                  <a:cubicBezTo>
                    <a:pt x="318" y="324"/>
                    <a:pt x="323" y="304"/>
                    <a:pt x="312" y="293"/>
                  </a:cubicBezTo>
                  <a:cubicBezTo>
                    <a:pt x="305" y="286"/>
                    <a:pt x="307" y="313"/>
                    <a:pt x="302" y="321"/>
                  </a:cubicBezTo>
                  <a:cubicBezTo>
                    <a:pt x="286" y="346"/>
                    <a:pt x="269" y="353"/>
                    <a:pt x="246" y="368"/>
                  </a:cubicBezTo>
                  <a:cubicBezTo>
                    <a:pt x="216" y="413"/>
                    <a:pt x="166" y="455"/>
                    <a:pt x="114" y="472"/>
                  </a:cubicBezTo>
                  <a:cubicBezTo>
                    <a:pt x="104" y="469"/>
                    <a:pt x="92" y="470"/>
                    <a:pt x="85" y="463"/>
                  </a:cubicBezTo>
                  <a:cubicBezTo>
                    <a:pt x="45" y="424"/>
                    <a:pt x="19" y="309"/>
                    <a:pt x="0" y="255"/>
                  </a:cubicBezTo>
                  <a:cubicBezTo>
                    <a:pt x="6" y="239"/>
                    <a:pt x="8" y="221"/>
                    <a:pt x="19" y="208"/>
                  </a:cubicBezTo>
                  <a:cubicBezTo>
                    <a:pt x="40" y="183"/>
                    <a:pt x="77" y="179"/>
                    <a:pt x="104" y="161"/>
                  </a:cubicBezTo>
                  <a:cubicBezTo>
                    <a:pt x="149" y="131"/>
                    <a:pt x="194" y="92"/>
                    <a:pt x="246" y="76"/>
                  </a:cubicBezTo>
                  <a:cubicBezTo>
                    <a:pt x="317" y="28"/>
                    <a:pt x="278" y="47"/>
                    <a:pt x="331" y="29"/>
                  </a:cubicBezTo>
                  <a:cubicBezTo>
                    <a:pt x="350" y="23"/>
                    <a:pt x="368" y="16"/>
                    <a:pt x="387" y="10"/>
                  </a:cubicBezTo>
                  <a:cubicBezTo>
                    <a:pt x="397" y="7"/>
                    <a:pt x="416" y="0"/>
                    <a:pt x="416" y="0"/>
                  </a:cubicBezTo>
                  <a:cubicBezTo>
                    <a:pt x="507" y="9"/>
                    <a:pt x="523" y="0"/>
                    <a:pt x="586" y="47"/>
                  </a:cubicBezTo>
                  <a:cubicBezTo>
                    <a:pt x="616" y="92"/>
                    <a:pt x="628" y="123"/>
                    <a:pt x="671" y="151"/>
                  </a:cubicBezTo>
                  <a:cubicBezTo>
                    <a:pt x="727" y="133"/>
                    <a:pt x="703" y="98"/>
                    <a:pt x="737" y="57"/>
                  </a:cubicBezTo>
                  <a:cubicBezTo>
                    <a:pt x="763" y="26"/>
                    <a:pt x="785" y="21"/>
                    <a:pt x="822" y="10"/>
                  </a:cubicBezTo>
                  <a:cubicBezTo>
                    <a:pt x="926" y="21"/>
                    <a:pt x="910" y="29"/>
                    <a:pt x="992" y="57"/>
                  </a:cubicBezTo>
                  <a:cubicBezTo>
                    <a:pt x="998" y="70"/>
                    <a:pt x="1004" y="83"/>
                    <a:pt x="1011" y="95"/>
                  </a:cubicBezTo>
                  <a:cubicBezTo>
                    <a:pt x="1022" y="114"/>
                    <a:pt x="1048" y="151"/>
                    <a:pt x="1048" y="151"/>
                  </a:cubicBezTo>
                  <a:cubicBezTo>
                    <a:pt x="1059" y="191"/>
                    <a:pt x="1073" y="221"/>
                    <a:pt x="1096" y="255"/>
                  </a:cubicBezTo>
                  <a:cubicBezTo>
                    <a:pt x="1109" y="309"/>
                    <a:pt x="1125" y="363"/>
                    <a:pt x="1143" y="416"/>
                  </a:cubicBezTo>
                  <a:cubicBezTo>
                    <a:pt x="1151" y="472"/>
                    <a:pt x="1151" y="494"/>
                    <a:pt x="1181" y="538"/>
                  </a:cubicBezTo>
                  <a:cubicBezTo>
                    <a:pt x="1088" y="570"/>
                    <a:pt x="934" y="606"/>
                    <a:pt x="897" y="501"/>
                  </a:cubicBezTo>
                  <a:cubicBezTo>
                    <a:pt x="894" y="444"/>
                    <a:pt x="896" y="387"/>
                    <a:pt x="888" y="331"/>
                  </a:cubicBezTo>
                  <a:cubicBezTo>
                    <a:pt x="887" y="321"/>
                    <a:pt x="879" y="349"/>
                    <a:pt x="878" y="359"/>
                  </a:cubicBezTo>
                  <a:cubicBezTo>
                    <a:pt x="872" y="441"/>
                    <a:pt x="872" y="523"/>
                    <a:pt x="869" y="605"/>
                  </a:cubicBezTo>
                  <a:cubicBezTo>
                    <a:pt x="872" y="652"/>
                    <a:pt x="873" y="699"/>
                    <a:pt x="878" y="746"/>
                  </a:cubicBezTo>
                  <a:cubicBezTo>
                    <a:pt x="879" y="759"/>
                    <a:pt x="892" y="772"/>
                    <a:pt x="888" y="784"/>
                  </a:cubicBezTo>
                  <a:cubicBezTo>
                    <a:pt x="885" y="795"/>
                    <a:pt x="869" y="797"/>
                    <a:pt x="860" y="803"/>
                  </a:cubicBezTo>
                  <a:cubicBezTo>
                    <a:pt x="731" y="760"/>
                    <a:pt x="608" y="745"/>
                    <a:pt x="472" y="737"/>
                  </a:cubicBezTo>
                  <a:cubicBezTo>
                    <a:pt x="341" y="713"/>
                    <a:pt x="404" y="714"/>
                    <a:pt x="284" y="727"/>
                  </a:cubicBezTo>
                  <a:cubicBezTo>
                    <a:pt x="256" y="745"/>
                    <a:pt x="240" y="763"/>
                    <a:pt x="208" y="746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4601" name="Group 25"/>
          <p:cNvGrpSpPr>
            <a:grpSpLocks/>
          </p:cNvGrpSpPr>
          <p:nvPr/>
        </p:nvGrpSpPr>
        <p:grpSpPr bwMode="auto">
          <a:xfrm>
            <a:off x="609600" y="3962400"/>
            <a:ext cx="2286000" cy="1984375"/>
            <a:chOff x="384" y="2496"/>
            <a:chExt cx="1440" cy="1250"/>
          </a:xfrm>
        </p:grpSpPr>
        <p:sp>
          <p:nvSpPr>
            <p:cNvPr id="24583" name="Line 7"/>
            <p:cNvSpPr>
              <a:spLocks noChangeShapeType="1"/>
            </p:cNvSpPr>
            <p:nvPr/>
          </p:nvSpPr>
          <p:spPr bwMode="auto">
            <a:xfrm>
              <a:off x="384" y="2496"/>
              <a:ext cx="1440" cy="386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584" name="Line 8"/>
            <p:cNvSpPr>
              <a:spLocks noChangeShapeType="1"/>
            </p:cNvSpPr>
            <p:nvPr/>
          </p:nvSpPr>
          <p:spPr bwMode="auto">
            <a:xfrm>
              <a:off x="384" y="2640"/>
              <a:ext cx="1440" cy="386"/>
            </a:xfrm>
            <a:prstGeom prst="line">
              <a:avLst/>
            </a:prstGeom>
            <a:noFill/>
            <a:ln w="25400">
              <a:solidFill>
                <a:srgbClr val="FF66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585" name="Line 9"/>
            <p:cNvSpPr>
              <a:spLocks noChangeShapeType="1"/>
            </p:cNvSpPr>
            <p:nvPr/>
          </p:nvSpPr>
          <p:spPr bwMode="auto">
            <a:xfrm>
              <a:off x="384" y="2928"/>
              <a:ext cx="1440" cy="386"/>
            </a:xfrm>
            <a:prstGeom prst="line">
              <a:avLst/>
            </a:prstGeom>
            <a:noFill/>
            <a:ln w="25400">
              <a:solidFill>
                <a:srgbClr val="00FF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586" name="Line 10"/>
            <p:cNvSpPr>
              <a:spLocks noChangeShapeType="1"/>
            </p:cNvSpPr>
            <p:nvPr/>
          </p:nvSpPr>
          <p:spPr bwMode="auto">
            <a:xfrm>
              <a:off x="384" y="2784"/>
              <a:ext cx="1440" cy="386"/>
            </a:xfrm>
            <a:prstGeom prst="line">
              <a:avLst/>
            </a:prstGeom>
            <a:noFill/>
            <a:ln w="25400">
              <a:solidFill>
                <a:srgbClr val="FFFF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587" name="Line 11"/>
            <p:cNvSpPr>
              <a:spLocks noChangeShapeType="1"/>
            </p:cNvSpPr>
            <p:nvPr/>
          </p:nvSpPr>
          <p:spPr bwMode="auto">
            <a:xfrm>
              <a:off x="384" y="3072"/>
              <a:ext cx="1440" cy="386"/>
            </a:xfrm>
            <a:prstGeom prst="line">
              <a:avLst/>
            </a:prstGeom>
            <a:noFill/>
            <a:ln w="25400">
              <a:solidFill>
                <a:srgbClr val="6699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588" name="Line 12"/>
            <p:cNvSpPr>
              <a:spLocks noChangeShapeType="1"/>
            </p:cNvSpPr>
            <p:nvPr/>
          </p:nvSpPr>
          <p:spPr bwMode="auto">
            <a:xfrm>
              <a:off x="384" y="3216"/>
              <a:ext cx="1440" cy="386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589" name="Line 13"/>
            <p:cNvSpPr>
              <a:spLocks noChangeShapeType="1"/>
            </p:cNvSpPr>
            <p:nvPr/>
          </p:nvSpPr>
          <p:spPr bwMode="auto">
            <a:xfrm>
              <a:off x="384" y="3360"/>
              <a:ext cx="1440" cy="386"/>
            </a:xfrm>
            <a:prstGeom prst="line">
              <a:avLst/>
            </a:prstGeom>
            <a:noFill/>
            <a:ln w="25400">
              <a:solidFill>
                <a:srgbClr val="80008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4602" name="Text Box 26"/>
          <p:cNvSpPr txBox="1">
            <a:spLocks noChangeArrowheads="1"/>
          </p:cNvSpPr>
          <p:nvPr/>
        </p:nvSpPr>
        <p:spPr bwMode="auto">
          <a:xfrm>
            <a:off x="1219200" y="4495800"/>
            <a:ext cx="1143000" cy="8540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2000">
                <a:solidFill>
                  <a:schemeClr val="tx1"/>
                </a:solidFill>
              </a:rPr>
              <a:t>White</a:t>
            </a:r>
          </a:p>
          <a:p>
            <a:pPr algn="ctr">
              <a:spcBef>
                <a:spcPct val="50000"/>
              </a:spcBef>
            </a:pPr>
            <a:r>
              <a:rPr lang="en-GB" sz="2000">
                <a:solidFill>
                  <a:schemeClr val="tx1"/>
                </a:solidFill>
              </a:rPr>
              <a:t>light</a:t>
            </a:r>
          </a:p>
        </p:txBody>
      </p:sp>
      <p:grpSp>
        <p:nvGrpSpPr>
          <p:cNvPr id="24608" name="Group 32"/>
          <p:cNvGrpSpPr>
            <a:grpSpLocks/>
          </p:cNvGrpSpPr>
          <p:nvPr/>
        </p:nvGrpSpPr>
        <p:grpSpPr bwMode="auto">
          <a:xfrm>
            <a:off x="5791200" y="3733800"/>
            <a:ext cx="2286000" cy="1069975"/>
            <a:chOff x="3648" y="2352"/>
            <a:chExt cx="1440" cy="674"/>
          </a:xfrm>
        </p:grpSpPr>
        <p:sp>
          <p:nvSpPr>
            <p:cNvPr id="24593" name="Line 17"/>
            <p:cNvSpPr>
              <a:spLocks noChangeShapeType="1"/>
            </p:cNvSpPr>
            <p:nvPr/>
          </p:nvSpPr>
          <p:spPr bwMode="auto">
            <a:xfrm flipH="1">
              <a:off x="3648" y="2496"/>
              <a:ext cx="1440" cy="386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603" name="Line 27"/>
            <p:cNvSpPr>
              <a:spLocks noChangeShapeType="1"/>
            </p:cNvSpPr>
            <p:nvPr/>
          </p:nvSpPr>
          <p:spPr bwMode="auto">
            <a:xfrm flipH="1">
              <a:off x="3648" y="2352"/>
              <a:ext cx="1440" cy="386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604" name="Line 28"/>
            <p:cNvSpPr>
              <a:spLocks noChangeShapeType="1"/>
            </p:cNvSpPr>
            <p:nvPr/>
          </p:nvSpPr>
          <p:spPr bwMode="auto">
            <a:xfrm flipH="1">
              <a:off x="3648" y="2640"/>
              <a:ext cx="1440" cy="386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4610" name="Group 34"/>
          <p:cNvGrpSpPr>
            <a:grpSpLocks/>
          </p:cNvGrpSpPr>
          <p:nvPr/>
        </p:nvGrpSpPr>
        <p:grpSpPr bwMode="auto">
          <a:xfrm>
            <a:off x="5791200" y="4876800"/>
            <a:ext cx="2286000" cy="1069975"/>
            <a:chOff x="3648" y="3072"/>
            <a:chExt cx="1440" cy="674"/>
          </a:xfrm>
        </p:grpSpPr>
        <p:sp>
          <p:nvSpPr>
            <p:cNvPr id="24597" name="Line 21"/>
            <p:cNvSpPr>
              <a:spLocks noChangeShapeType="1"/>
            </p:cNvSpPr>
            <p:nvPr/>
          </p:nvSpPr>
          <p:spPr bwMode="auto">
            <a:xfrm flipH="1">
              <a:off x="3648" y="3072"/>
              <a:ext cx="1440" cy="386"/>
            </a:xfrm>
            <a:prstGeom prst="line">
              <a:avLst/>
            </a:prstGeom>
            <a:noFill/>
            <a:ln w="25400">
              <a:solidFill>
                <a:srgbClr val="6699FF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605" name="Line 29"/>
            <p:cNvSpPr>
              <a:spLocks noChangeShapeType="1"/>
            </p:cNvSpPr>
            <p:nvPr/>
          </p:nvSpPr>
          <p:spPr bwMode="auto">
            <a:xfrm flipH="1">
              <a:off x="3648" y="3216"/>
              <a:ext cx="1440" cy="386"/>
            </a:xfrm>
            <a:prstGeom prst="line">
              <a:avLst/>
            </a:prstGeom>
            <a:noFill/>
            <a:ln w="25400">
              <a:solidFill>
                <a:srgbClr val="6699FF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606" name="Line 30"/>
            <p:cNvSpPr>
              <a:spLocks noChangeShapeType="1"/>
            </p:cNvSpPr>
            <p:nvPr/>
          </p:nvSpPr>
          <p:spPr bwMode="auto">
            <a:xfrm flipH="1">
              <a:off x="3648" y="3360"/>
              <a:ext cx="1440" cy="386"/>
            </a:xfrm>
            <a:prstGeom prst="line">
              <a:avLst/>
            </a:prstGeom>
            <a:noFill/>
            <a:ln w="25400">
              <a:solidFill>
                <a:srgbClr val="6699FF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4607" name="Text Box 31"/>
          <p:cNvSpPr txBox="1">
            <a:spLocks noChangeArrowheads="1"/>
          </p:cNvSpPr>
          <p:nvPr/>
        </p:nvSpPr>
        <p:spPr bwMode="auto">
          <a:xfrm>
            <a:off x="6096000" y="5715000"/>
            <a:ext cx="2438400" cy="3968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2000">
                <a:solidFill>
                  <a:schemeClr val="tx1"/>
                </a:solidFill>
              </a:rPr>
              <a:t>Shorts look blue</a:t>
            </a:r>
          </a:p>
        </p:txBody>
      </p:sp>
      <p:sp>
        <p:nvSpPr>
          <p:cNvPr id="24609" name="Text Box 33"/>
          <p:cNvSpPr txBox="1">
            <a:spLocks noChangeArrowheads="1"/>
          </p:cNvSpPr>
          <p:nvPr/>
        </p:nvSpPr>
        <p:spPr bwMode="auto">
          <a:xfrm>
            <a:off x="5486400" y="3962400"/>
            <a:ext cx="2057400" cy="3968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000">
                <a:solidFill>
                  <a:schemeClr val="tx1"/>
                </a:solidFill>
              </a:rPr>
              <a:t>Shirt looks red</a:t>
            </a:r>
          </a:p>
        </p:txBody>
      </p:sp>
    </p:spTree>
  </p:cSld>
  <p:clrMapOvr>
    <a:masterClrMapping/>
  </p:clrMapOvr>
  <p:transition xmlns:p14="http://schemas.microsoft.com/office/powerpoint/2010/main" advClick="0" advTm="2416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4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4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6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6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4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02" grpId="0" animBg="1" autoUpdateAnimBg="0"/>
      <p:bldP spid="24607" grpId="0" animBg="1" autoUpdateAnimBg="0"/>
      <p:bldP spid="24609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do we know?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What do you already know about light?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2416043"/>
      </p:ext>
    </p:extLst>
  </p:cSld>
  <p:clrMapOvr>
    <a:masterClrMapping/>
  </p:clrMapOvr>
  <p:transition xmlns:p14="http://schemas.microsoft.com/office/powerpoint/2010/main" advClick="0" advTm="400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382000" cy="914400"/>
          </a:xfrm>
        </p:spPr>
        <p:txBody>
          <a:bodyPr/>
          <a:lstStyle/>
          <a:p>
            <a:r>
              <a:rPr lang="en-GB" dirty="0" smtClean="0"/>
              <a:t>Optical Illusions</a:t>
            </a:r>
            <a:endParaRPr lang="en-US" dirty="0"/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381000" y="1676400"/>
            <a:ext cx="83820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400" dirty="0" smtClean="0">
                <a:solidFill>
                  <a:srgbClr val="00FF00"/>
                </a:solidFill>
              </a:rPr>
              <a:t>Optical illusions are really just science at work. It’s like science magic! Let’s investigate how they work:</a:t>
            </a:r>
            <a:endParaRPr lang="en-GB" sz="2400" dirty="0">
              <a:solidFill>
                <a:srgbClr val="00FF00"/>
              </a:solidFill>
            </a:endParaRPr>
          </a:p>
        </p:txBody>
      </p:sp>
      <p:pic>
        <p:nvPicPr>
          <p:cNvPr id="2" name="Picture 1" descr="skd188088sd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608" y="3030366"/>
            <a:ext cx="793213" cy="1867242"/>
          </a:xfrm>
          <a:prstGeom prst="rect">
            <a:avLst/>
          </a:prstGeom>
        </p:spPr>
      </p:pic>
      <p:pic>
        <p:nvPicPr>
          <p:cNvPr id="3" name="Picture 2" descr="BU00529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726" y="3377364"/>
            <a:ext cx="1725890" cy="13601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744705" y="3467665"/>
            <a:ext cx="41191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5"/>
                </a:solidFill>
              </a:rPr>
              <a:t>We’ll need a clear glass with water and a pencil.</a:t>
            </a:r>
          </a:p>
        </p:txBody>
      </p:sp>
    </p:spTree>
  </p:cSld>
  <p:clrMapOvr>
    <a:masterClrMapping/>
  </p:clrMapOvr>
  <p:transition xmlns:p14="http://schemas.microsoft.com/office/powerpoint/2010/main" advClick="0" advTm="23392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My Documents\My Pictures\Physics\LIGHT\BEND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3403" y="2042928"/>
            <a:ext cx="3962400" cy="2774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5" name="Picture 3" descr="C:\My Documents\My Pictures\Physics\LIGHT\PRISM.WM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808" y="3832159"/>
            <a:ext cx="3911600" cy="2490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65222" y="895407"/>
            <a:ext cx="320742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 what happened there is called Refraction. Think of it as “bending” light waves.</a:t>
            </a:r>
          </a:p>
        </p:txBody>
      </p:sp>
    </p:spTree>
  </p:cSld>
  <p:clrMapOvr>
    <a:masterClrMapping/>
  </p:clrMapOvr>
  <p:transition xmlns:p14="http://schemas.microsoft.com/office/powerpoint/2010/main" advClick="0" advTm="10688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do Optical Illusions work?	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95473" y="2376897"/>
            <a:ext cx="7114940" cy="3539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1"/>
                </a:solidFill>
              </a:rPr>
              <a:t>Optical illusions work because they use your brain against you. We expect certain things to look one way and optical illusions “cheat” and take advantage of that.</a:t>
            </a:r>
          </a:p>
          <a:p>
            <a:endParaRPr lang="en-US" dirty="0">
              <a:solidFill>
                <a:schemeClr val="accent1"/>
              </a:solidFill>
            </a:endParaRPr>
          </a:p>
          <a:p>
            <a:r>
              <a:rPr lang="en-US" dirty="0" smtClean="0">
                <a:solidFill>
                  <a:schemeClr val="accent1"/>
                </a:solidFill>
              </a:rPr>
              <a:t>But they sure are fun! </a:t>
            </a:r>
            <a:r>
              <a:rPr lang="en-US" dirty="0" smtClean="0">
                <a:solidFill>
                  <a:schemeClr val="accent1"/>
                </a:solidFill>
                <a:hlinkClick r:id="rId2"/>
              </a:rPr>
              <a:t>Here</a:t>
            </a:r>
            <a:r>
              <a:rPr lang="en-US" dirty="0" smtClean="0">
                <a:solidFill>
                  <a:schemeClr val="accent1"/>
                </a:solidFill>
              </a:rPr>
              <a:t> are some of my favorites.</a:t>
            </a:r>
            <a:endParaRPr lang="en-US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3515098"/>
      </p:ext>
    </p:extLst>
  </p:cSld>
  <p:clrMapOvr>
    <a:masterClrMapping/>
  </p:clrMapOvr>
  <p:transition xmlns:p14="http://schemas.microsoft.com/office/powerpoint/2010/main" advClick="0" advTm="4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My Documents\My Pictures\Physics\LIGHT\PRISM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048000"/>
            <a:ext cx="4597400" cy="292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r>
              <a:rPr lang="en-GB" dirty="0" smtClean="0"/>
              <a:t>Light</a:t>
            </a:r>
            <a:endParaRPr lang="en-GB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676400"/>
            <a:ext cx="8382000" cy="4114800"/>
          </a:xfrm>
        </p:spPr>
        <p:txBody>
          <a:bodyPr/>
          <a:lstStyle/>
          <a:p>
            <a:pPr marL="609600" indent="-609600" algn="ctr"/>
            <a:r>
              <a:rPr lang="en-GB" b="1" dirty="0" smtClean="0"/>
              <a:t>In this unit we will learn:</a:t>
            </a:r>
            <a:endParaRPr lang="en-GB" b="1" dirty="0"/>
          </a:p>
          <a:p>
            <a:pPr marL="609600" indent="-609600"/>
            <a:endParaRPr lang="en-GB" b="1" dirty="0"/>
          </a:p>
          <a:p>
            <a:pPr marL="0" indent="0"/>
            <a:r>
              <a:rPr lang="en-GB" b="1" i="1" dirty="0" smtClean="0"/>
              <a:t>Where does light come from?</a:t>
            </a:r>
            <a:endParaRPr lang="en-GB" b="1" i="1" dirty="0"/>
          </a:p>
          <a:p>
            <a:pPr marL="0" indent="0"/>
            <a:r>
              <a:rPr lang="en-GB" b="1" i="1" dirty="0" smtClean="0"/>
              <a:t>What are properties of light?</a:t>
            </a:r>
          </a:p>
          <a:p>
            <a:pPr marL="0" indent="0"/>
            <a:r>
              <a:rPr lang="en-GB" b="1" i="1" dirty="0" smtClean="0"/>
              <a:t>How do we see </a:t>
            </a:r>
            <a:r>
              <a:rPr lang="en-GB" b="1" i="1" dirty="0" err="1" smtClean="0"/>
              <a:t>colors</a:t>
            </a:r>
            <a:r>
              <a:rPr lang="en-GB" b="1" i="1" dirty="0" smtClean="0"/>
              <a:t>?</a:t>
            </a:r>
            <a:endParaRPr lang="en-GB" b="1" i="1" dirty="0"/>
          </a:p>
          <a:p>
            <a:pPr marL="0" indent="0"/>
            <a:r>
              <a:rPr lang="en-GB" b="1" i="1" dirty="0" smtClean="0"/>
              <a:t>What is an optical</a:t>
            </a:r>
            <a:br>
              <a:rPr lang="en-GB" b="1" i="1" dirty="0" smtClean="0"/>
            </a:br>
            <a:r>
              <a:rPr lang="en-GB" b="1" i="1" dirty="0" smtClean="0"/>
              <a:t>illusion?</a:t>
            </a:r>
            <a:endParaRPr lang="en-GB" b="1" i="1" dirty="0"/>
          </a:p>
        </p:txBody>
      </p:sp>
    </p:spTree>
  </p:cSld>
  <p:clrMapOvr>
    <a:masterClrMapping/>
  </p:clrMapOvr>
  <p:transition xmlns:p14="http://schemas.microsoft.com/office/powerpoint/2010/main" advClick="0" advTm="37344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12725"/>
            <a:ext cx="7772400" cy="757238"/>
          </a:xfrm>
        </p:spPr>
        <p:txBody>
          <a:bodyPr/>
          <a:lstStyle/>
          <a:p>
            <a:pPr algn="ctr"/>
            <a:r>
              <a:rPr lang="en-GB" sz="3600" dirty="0" smtClean="0"/>
              <a:t>Which objects produce light?</a:t>
            </a:r>
            <a:endParaRPr lang="en-GB" sz="3600" dirty="0"/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374650" y="1423988"/>
            <a:ext cx="844073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dirty="0">
                <a:solidFill>
                  <a:srgbClr val="FFCCFF"/>
                </a:solidFill>
              </a:rPr>
              <a:t>A </a:t>
            </a:r>
            <a:r>
              <a:rPr lang="en-GB" u="sng" dirty="0">
                <a:solidFill>
                  <a:srgbClr val="FFCCFF"/>
                </a:solidFill>
              </a:rPr>
              <a:t>luminous</a:t>
            </a:r>
            <a:r>
              <a:rPr lang="en-GB" dirty="0">
                <a:solidFill>
                  <a:srgbClr val="FFCCFF"/>
                </a:solidFill>
              </a:rPr>
              <a:t> object is one that produces light</a:t>
            </a:r>
            <a:r>
              <a:rPr lang="en-GB" dirty="0" smtClean="0">
                <a:solidFill>
                  <a:srgbClr val="FFCCFF"/>
                </a:solidFill>
              </a:rPr>
              <a:t>.</a:t>
            </a:r>
            <a:endParaRPr lang="en-GB" dirty="0">
              <a:solidFill>
                <a:srgbClr val="FFCCFF"/>
              </a:solidFill>
            </a:endParaRPr>
          </a:p>
        </p:txBody>
      </p:sp>
      <p:pic>
        <p:nvPicPr>
          <p:cNvPr id="3" name="Picture 2" descr="BU005318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654" y="2786164"/>
            <a:ext cx="1166344" cy="1723429"/>
          </a:xfrm>
          <a:prstGeom prst="rect">
            <a:avLst/>
          </a:prstGeom>
        </p:spPr>
      </p:pic>
      <p:pic>
        <p:nvPicPr>
          <p:cNvPr id="4" name="Picture 3" descr="BU00537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4220" y="2600715"/>
            <a:ext cx="1251989" cy="1513320"/>
          </a:xfrm>
          <a:prstGeom prst="rect">
            <a:avLst/>
          </a:prstGeom>
        </p:spPr>
      </p:pic>
      <p:pic>
        <p:nvPicPr>
          <p:cNvPr id="5" name="Picture 4" descr="FD004737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70" y="5069472"/>
            <a:ext cx="1251283" cy="1251283"/>
          </a:xfrm>
          <a:prstGeom prst="rect">
            <a:avLst/>
          </a:prstGeom>
        </p:spPr>
      </p:pic>
      <p:pic>
        <p:nvPicPr>
          <p:cNvPr id="6" name="Picture 5" descr="AA053820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0616" y="2523418"/>
            <a:ext cx="1183093" cy="1479228"/>
          </a:xfrm>
          <a:prstGeom prst="rect">
            <a:avLst/>
          </a:prstGeom>
        </p:spPr>
      </p:pic>
      <p:pic>
        <p:nvPicPr>
          <p:cNvPr id="7" name="Picture 6" descr="LS012498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347" y="4656113"/>
            <a:ext cx="837452" cy="1501841"/>
          </a:xfrm>
          <a:prstGeom prst="rect">
            <a:avLst/>
          </a:prstGeom>
        </p:spPr>
      </p:pic>
      <p:pic>
        <p:nvPicPr>
          <p:cNvPr id="10" name="Picture 9" descr="LS018321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6163" y="2074322"/>
            <a:ext cx="1495502" cy="1276434"/>
          </a:xfrm>
          <a:prstGeom prst="rect">
            <a:avLst/>
          </a:prstGeom>
        </p:spPr>
      </p:pic>
      <p:pic>
        <p:nvPicPr>
          <p:cNvPr id="11" name="Picture 10" descr="j0178459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6698" y="4703716"/>
            <a:ext cx="2364703" cy="1580410"/>
          </a:xfrm>
          <a:prstGeom prst="rect">
            <a:avLst/>
          </a:prstGeom>
        </p:spPr>
      </p:pic>
      <p:pic>
        <p:nvPicPr>
          <p:cNvPr id="12" name="Picture 11" descr="j0182676.jp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5679" y="3972349"/>
            <a:ext cx="1755539" cy="1170359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advClick="0" advTm="5888"/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Light game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Let’s see if you can find the light sources!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2509159"/>
      </p:ext>
    </p:extLst>
  </p:cSld>
  <p:clrMapOvr>
    <a:masterClrMapping/>
  </p:clrMapOvr>
  <p:transition xmlns:p14="http://schemas.microsoft.com/office/powerpoint/2010/main" advClick="0" advTm="4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534400" cy="1143000"/>
          </a:xfrm>
        </p:spPr>
        <p:txBody>
          <a:bodyPr/>
          <a:lstStyle/>
          <a:p>
            <a:r>
              <a:rPr lang="en-GB" dirty="0" smtClean="0"/>
              <a:t>Properties </a:t>
            </a:r>
            <a:r>
              <a:rPr lang="en-GB" dirty="0"/>
              <a:t>of Light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GB" sz="3600" dirty="0" smtClean="0">
                <a:solidFill>
                  <a:srgbClr val="FFCCFF"/>
                </a:solidFill>
              </a:rPr>
              <a:t>1. Light </a:t>
            </a:r>
            <a:r>
              <a:rPr lang="en-GB" sz="3600" dirty="0">
                <a:solidFill>
                  <a:srgbClr val="FFCCFF"/>
                </a:solidFill>
              </a:rPr>
              <a:t>travels in </a:t>
            </a:r>
            <a:r>
              <a:rPr lang="en-GB" sz="3600" u="sng" dirty="0">
                <a:solidFill>
                  <a:srgbClr val="FFCCFF"/>
                </a:solidFill>
              </a:rPr>
              <a:t>straight</a:t>
            </a:r>
            <a:r>
              <a:rPr lang="en-GB" sz="3600" dirty="0">
                <a:solidFill>
                  <a:srgbClr val="FFCCFF"/>
                </a:solidFill>
              </a:rPr>
              <a:t> lines:</a:t>
            </a:r>
          </a:p>
        </p:txBody>
      </p:sp>
      <p:grpSp>
        <p:nvGrpSpPr>
          <p:cNvPr id="4102" name="Group 6"/>
          <p:cNvGrpSpPr>
            <a:grpSpLocks/>
          </p:cNvGrpSpPr>
          <p:nvPr/>
        </p:nvGrpSpPr>
        <p:grpSpPr bwMode="auto">
          <a:xfrm>
            <a:off x="685800" y="3886200"/>
            <a:ext cx="2590800" cy="990600"/>
            <a:chOff x="432" y="2256"/>
            <a:chExt cx="1632" cy="624"/>
          </a:xfrm>
        </p:grpSpPr>
        <p:sp>
          <p:nvSpPr>
            <p:cNvPr id="4100" name="AutoShape 4"/>
            <p:cNvSpPr>
              <a:spLocks noChangeArrowheads="1"/>
            </p:cNvSpPr>
            <p:nvPr/>
          </p:nvSpPr>
          <p:spPr bwMode="auto">
            <a:xfrm>
              <a:off x="432" y="2256"/>
              <a:ext cx="1632" cy="624"/>
            </a:xfrm>
            <a:prstGeom prst="cube">
              <a:avLst>
                <a:gd name="adj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01" name="Text Box 5"/>
            <p:cNvSpPr txBox="1">
              <a:spLocks noChangeArrowheads="1"/>
            </p:cNvSpPr>
            <p:nvPr/>
          </p:nvSpPr>
          <p:spPr bwMode="auto">
            <a:xfrm>
              <a:off x="576" y="2496"/>
              <a:ext cx="120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GB" sz="2400">
                  <a:solidFill>
                    <a:schemeClr val="tx1"/>
                  </a:solidFill>
                  <a:latin typeface="Stencil" charset="0"/>
                </a:rPr>
                <a:t>Laser</a:t>
              </a:r>
            </a:p>
          </p:txBody>
        </p:sp>
      </p:grpSp>
      <p:sp>
        <p:nvSpPr>
          <p:cNvPr id="4103" name="Line 7"/>
          <p:cNvSpPr>
            <a:spLocks noChangeShapeType="1"/>
          </p:cNvSpPr>
          <p:nvPr/>
        </p:nvSpPr>
        <p:spPr bwMode="auto">
          <a:xfrm>
            <a:off x="3186113" y="4343400"/>
            <a:ext cx="4689475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04" name="Oval 8"/>
          <p:cNvSpPr>
            <a:spLocks noChangeArrowheads="1"/>
          </p:cNvSpPr>
          <p:nvPr/>
        </p:nvSpPr>
        <p:spPr bwMode="auto">
          <a:xfrm>
            <a:off x="3124200" y="4297363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 xmlns:p14="http://schemas.microsoft.com/office/powerpoint/2010/main" advClick="0" advTm="632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738188"/>
            <a:ext cx="7772400" cy="1087437"/>
          </a:xfrm>
        </p:spPr>
        <p:txBody>
          <a:bodyPr/>
          <a:lstStyle/>
          <a:p>
            <a:pPr algn="ctr">
              <a:lnSpc>
                <a:spcPct val="90000"/>
              </a:lnSpc>
            </a:pPr>
            <a:r>
              <a:rPr lang="en-GB" sz="3600" dirty="0" smtClean="0"/>
              <a:t>2. Light </a:t>
            </a:r>
            <a:r>
              <a:rPr lang="en-GB" sz="3600" dirty="0"/>
              <a:t>travels VERY FAST – around 300,000 </a:t>
            </a:r>
            <a:r>
              <a:rPr lang="en-GB" sz="3600" dirty="0" err="1" smtClean="0"/>
              <a:t>kilometers</a:t>
            </a:r>
            <a:r>
              <a:rPr lang="en-GB" sz="3600" dirty="0" smtClean="0"/>
              <a:t> </a:t>
            </a:r>
            <a:r>
              <a:rPr lang="en-GB" sz="3600" dirty="0"/>
              <a:t>per second.</a:t>
            </a:r>
          </a:p>
          <a:p>
            <a:pPr>
              <a:lnSpc>
                <a:spcPct val="90000"/>
              </a:lnSpc>
            </a:pPr>
            <a:endParaRPr lang="en-GB" dirty="0"/>
          </a:p>
        </p:txBody>
      </p:sp>
      <p:pic>
        <p:nvPicPr>
          <p:cNvPr id="5124" name="Picture 4" descr="C:\My Documents\My Pictures\Physics\SOLARSYS\EARTH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06" b="6677"/>
          <a:stretch>
            <a:fillRect/>
          </a:stretch>
        </p:blipFill>
        <p:spPr bwMode="auto">
          <a:xfrm>
            <a:off x="5097463" y="2919413"/>
            <a:ext cx="3832225" cy="362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330200" y="2652713"/>
            <a:ext cx="3929063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GB" i="1">
                <a:solidFill>
                  <a:srgbClr val="66FFFF"/>
                </a:solidFill>
              </a:rPr>
              <a:t>At this speed it can go around the world 8 times in one second.</a:t>
            </a:r>
          </a:p>
          <a:p>
            <a:pPr>
              <a:spcBef>
                <a:spcPct val="50000"/>
              </a:spcBef>
            </a:pPr>
            <a:endParaRPr lang="en-GB" sz="2400">
              <a:solidFill>
                <a:schemeClr val="tx1"/>
              </a:solidFill>
              <a:latin typeface="Times New Roman" charset="0"/>
            </a:endParaRPr>
          </a:p>
        </p:txBody>
      </p:sp>
      <p:sp>
        <p:nvSpPr>
          <p:cNvPr id="5128" name="AutoShape 8"/>
          <p:cNvSpPr>
            <a:spLocks noChangeArrowheads="1"/>
          </p:cNvSpPr>
          <p:nvPr/>
        </p:nvSpPr>
        <p:spPr bwMode="auto">
          <a:xfrm rot="17452126" flipH="1">
            <a:off x="5133976" y="3433762"/>
            <a:ext cx="908050" cy="2644775"/>
          </a:xfrm>
          <a:custGeom>
            <a:avLst/>
            <a:gdLst>
              <a:gd name="G0" fmla="+- 2580528 0 0"/>
              <a:gd name="G1" fmla="+- -9177706 0 0"/>
              <a:gd name="G2" fmla="+- 2580528 0 -9177706"/>
              <a:gd name="G3" fmla="+- 10800 0 0"/>
              <a:gd name="G4" fmla="+- 0 0 2580528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6536 0 0"/>
              <a:gd name="G9" fmla="+- 0 0 -9177706"/>
              <a:gd name="G10" fmla="+- 6536 0 2700"/>
              <a:gd name="G11" fmla="cos G10 2580528"/>
              <a:gd name="G12" fmla="sin G10 2580528"/>
              <a:gd name="G13" fmla="cos 13500 2580528"/>
              <a:gd name="G14" fmla="sin 13500 2580528"/>
              <a:gd name="G15" fmla="+- G11 10800 0"/>
              <a:gd name="G16" fmla="+- G12 10800 0"/>
              <a:gd name="G17" fmla="+- G13 10800 0"/>
              <a:gd name="G18" fmla="+- G14 10800 0"/>
              <a:gd name="G19" fmla="*/ 6536 1 2"/>
              <a:gd name="G20" fmla="+- G19 5400 0"/>
              <a:gd name="G21" fmla="cos G20 2580528"/>
              <a:gd name="G22" fmla="sin G20 2580528"/>
              <a:gd name="G23" fmla="+- G21 10800 0"/>
              <a:gd name="G24" fmla="+- G12 G23 G22"/>
              <a:gd name="G25" fmla="+- G22 G23 G11"/>
              <a:gd name="G26" fmla="cos 10800 2580528"/>
              <a:gd name="G27" fmla="sin 10800 2580528"/>
              <a:gd name="G28" fmla="cos 6536 2580528"/>
              <a:gd name="G29" fmla="sin 6536 2580528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9177706"/>
              <a:gd name="G36" fmla="sin G34 -9177706"/>
              <a:gd name="G37" fmla="+/ -9177706 2580528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6536 G39"/>
              <a:gd name="G43" fmla="sin 6536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7693 w 21600"/>
              <a:gd name="T5" fmla="*/ 2486 h 21600"/>
              <a:gd name="T6" fmla="*/ 4155 w 21600"/>
              <a:gd name="T7" fmla="*/ 5233 h 21600"/>
              <a:gd name="T8" fmla="*/ 14972 w 21600"/>
              <a:gd name="T9" fmla="*/ 5768 h 21600"/>
              <a:gd name="T10" fmla="*/ 21235 w 21600"/>
              <a:gd name="T11" fmla="*/ 19364 h 21600"/>
              <a:gd name="T12" fmla="*/ 14434 w 21600"/>
              <a:gd name="T13" fmla="*/ 20034 h 21600"/>
              <a:gd name="T14" fmla="*/ 13765 w 21600"/>
              <a:gd name="T15" fmla="*/ 1323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5852" y="14946"/>
                </a:moveTo>
                <a:cubicBezTo>
                  <a:pt x="16811" y="13777"/>
                  <a:pt x="17336" y="12312"/>
                  <a:pt x="17336" y="10800"/>
                </a:cubicBezTo>
                <a:cubicBezTo>
                  <a:pt x="17336" y="7190"/>
                  <a:pt x="14409" y="4264"/>
                  <a:pt x="10800" y="4264"/>
                </a:cubicBezTo>
                <a:cubicBezTo>
                  <a:pt x="8866" y="4263"/>
                  <a:pt x="7032" y="5120"/>
                  <a:pt x="5790" y="6602"/>
                </a:cubicBezTo>
                <a:lnTo>
                  <a:pt x="2521" y="3863"/>
                </a:lnTo>
                <a:cubicBezTo>
                  <a:pt x="4573" y="1414"/>
                  <a:pt x="7604" y="-1"/>
                  <a:pt x="10800" y="-1"/>
                </a:cubicBezTo>
                <a:cubicBezTo>
                  <a:pt x="16764" y="0"/>
                  <a:pt x="21600" y="4835"/>
                  <a:pt x="21600" y="10800"/>
                </a:cubicBezTo>
                <a:cubicBezTo>
                  <a:pt x="21600" y="13298"/>
                  <a:pt x="20733" y="15720"/>
                  <a:pt x="19148" y="17651"/>
                </a:cubicBezTo>
                <a:lnTo>
                  <a:pt x="21235" y="19364"/>
                </a:lnTo>
                <a:lnTo>
                  <a:pt x="14434" y="20034"/>
                </a:lnTo>
                <a:lnTo>
                  <a:pt x="13765" y="13233"/>
                </a:lnTo>
                <a:lnTo>
                  <a:pt x="15852" y="14946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 xmlns:p14="http://schemas.microsoft.com/office/powerpoint/2010/main" advClick="0" advTm="11696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5263" y="363538"/>
            <a:ext cx="8732837" cy="1011237"/>
          </a:xfrm>
        </p:spPr>
        <p:txBody>
          <a:bodyPr/>
          <a:lstStyle/>
          <a:p>
            <a:pPr marL="533400" indent="-533400"/>
            <a:r>
              <a:rPr lang="en-GB">
                <a:solidFill>
                  <a:srgbClr val="FFFF99"/>
                </a:solidFill>
              </a:rPr>
              <a:t>Light travels </a:t>
            </a:r>
            <a:r>
              <a:rPr lang="en-GB" u="sng">
                <a:solidFill>
                  <a:srgbClr val="FFFF99"/>
                </a:solidFill>
              </a:rPr>
              <a:t>much faster</a:t>
            </a:r>
            <a:r>
              <a:rPr lang="en-GB">
                <a:solidFill>
                  <a:srgbClr val="FFFF99"/>
                </a:solidFill>
              </a:rPr>
              <a:t> than sound. For example:</a:t>
            </a: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1888001" y="812536"/>
            <a:ext cx="3987800" cy="2538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spcBef>
                <a:spcPct val="20000"/>
              </a:spcBef>
            </a:pPr>
            <a:endParaRPr lang="en-GB" dirty="0">
              <a:solidFill>
                <a:schemeClr val="bg1"/>
              </a:solidFill>
              <a:latin typeface="Comic Sans MS" charset="0"/>
            </a:endParaRPr>
          </a:p>
          <a:p>
            <a:pPr>
              <a:spcBef>
                <a:spcPct val="20000"/>
              </a:spcBef>
              <a:buFontTx/>
              <a:buAutoNum type="arabicParenR"/>
            </a:pPr>
            <a:r>
              <a:rPr lang="en-GB" dirty="0">
                <a:solidFill>
                  <a:schemeClr val="hlink"/>
                </a:solidFill>
                <a:latin typeface="Comic Sans MS" charset="0"/>
              </a:rPr>
              <a:t>Thunder and lightning start at the same time, but we will see the lightning first.</a:t>
            </a:r>
          </a:p>
          <a:p>
            <a:pPr>
              <a:spcBef>
                <a:spcPct val="50000"/>
              </a:spcBef>
            </a:pPr>
            <a:endParaRPr lang="en-GB" dirty="0">
              <a:solidFill>
                <a:srgbClr val="CC66FF"/>
              </a:solidFill>
            </a:endParaRPr>
          </a:p>
        </p:txBody>
      </p:sp>
      <p:sp>
        <p:nvSpPr>
          <p:cNvPr id="6156" name="Text Box 12"/>
          <p:cNvSpPr txBox="1">
            <a:spLocks noChangeArrowheads="1"/>
          </p:cNvSpPr>
          <p:nvPr/>
        </p:nvSpPr>
        <p:spPr bwMode="auto">
          <a:xfrm>
            <a:off x="3481577" y="4280558"/>
            <a:ext cx="4078287" cy="1643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spcBef>
                <a:spcPct val="20000"/>
              </a:spcBef>
              <a:buFontTx/>
              <a:buAutoNum type="arabicParenR"/>
            </a:pPr>
            <a:endParaRPr lang="en-GB" dirty="0">
              <a:solidFill>
                <a:schemeClr val="hlink"/>
              </a:solidFill>
              <a:latin typeface="Comic Sans MS" charset="0"/>
            </a:endParaRPr>
          </a:p>
          <a:p>
            <a:pPr marL="0" indent="0">
              <a:spcBef>
                <a:spcPct val="20000"/>
              </a:spcBef>
            </a:pPr>
            <a:r>
              <a:rPr lang="en-GB" dirty="0" smtClean="0">
                <a:solidFill>
                  <a:schemeClr val="hlink"/>
                </a:solidFill>
                <a:latin typeface="Comic Sans MS" charset="0"/>
              </a:rPr>
              <a:t>2) Fireworks start at the same time, but we see the lights first.</a:t>
            </a:r>
            <a:endParaRPr lang="en-GB" dirty="0">
              <a:solidFill>
                <a:schemeClr val="hlink"/>
              </a:solidFill>
              <a:latin typeface="Comic Sans MS" charset="0"/>
            </a:endParaRPr>
          </a:p>
        </p:txBody>
      </p:sp>
      <p:grpSp>
        <p:nvGrpSpPr>
          <p:cNvPr id="6188" name="Group 44"/>
          <p:cNvGrpSpPr>
            <a:grpSpLocks/>
          </p:cNvGrpSpPr>
          <p:nvPr/>
        </p:nvGrpSpPr>
        <p:grpSpPr bwMode="auto">
          <a:xfrm>
            <a:off x="5872437" y="1154418"/>
            <a:ext cx="2528728" cy="2541168"/>
            <a:chOff x="3410" y="840"/>
            <a:chExt cx="1994" cy="1868"/>
          </a:xfrm>
        </p:grpSpPr>
        <p:grpSp>
          <p:nvGrpSpPr>
            <p:cNvPr id="6151" name="Group 7"/>
            <p:cNvGrpSpPr>
              <a:grpSpLocks/>
            </p:cNvGrpSpPr>
            <p:nvPr/>
          </p:nvGrpSpPr>
          <p:grpSpPr bwMode="auto">
            <a:xfrm>
              <a:off x="3410" y="840"/>
              <a:ext cx="1388" cy="1084"/>
              <a:chOff x="3061" y="926"/>
              <a:chExt cx="1898" cy="1401"/>
            </a:xfrm>
          </p:grpSpPr>
          <p:sp>
            <p:nvSpPr>
              <p:cNvPr id="6149" name="AutoShape 5" descr="White marble"/>
              <p:cNvSpPr>
                <a:spLocks noChangeArrowheads="1"/>
              </p:cNvSpPr>
              <p:nvPr/>
            </p:nvSpPr>
            <p:spPr bwMode="auto">
              <a:xfrm flipH="1">
                <a:off x="3061" y="926"/>
                <a:ext cx="1898" cy="653"/>
              </a:xfrm>
              <a:prstGeom prst="cloudCallout">
                <a:avLst>
                  <a:gd name="adj1" fmla="val -23657"/>
                  <a:gd name="adj2" fmla="val 120440"/>
                </a:avLst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endParaRPr lang="en-US" sz="2400">
                  <a:solidFill>
                    <a:schemeClr val="tx1"/>
                  </a:solidFill>
                  <a:latin typeface="Times New Roman" charset="0"/>
                </a:endParaRPr>
              </a:p>
            </p:txBody>
          </p:sp>
          <p:sp>
            <p:nvSpPr>
              <p:cNvPr id="6148" name="AutoShape 4"/>
              <p:cNvSpPr>
                <a:spLocks noChangeArrowheads="1"/>
              </p:cNvSpPr>
              <p:nvPr/>
            </p:nvSpPr>
            <p:spPr bwMode="auto">
              <a:xfrm rot="3971755">
                <a:off x="3709" y="1251"/>
                <a:ext cx="794" cy="1358"/>
              </a:xfrm>
              <a:prstGeom prst="lightningBol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6187" name="Group 43"/>
            <p:cNvGrpSpPr>
              <a:grpSpLocks/>
            </p:cNvGrpSpPr>
            <p:nvPr/>
          </p:nvGrpSpPr>
          <p:grpSpPr bwMode="auto">
            <a:xfrm>
              <a:off x="4659" y="1354"/>
              <a:ext cx="745" cy="1354"/>
              <a:chOff x="4168" y="976"/>
              <a:chExt cx="1387" cy="3006"/>
            </a:xfrm>
          </p:grpSpPr>
          <p:sp>
            <p:nvSpPr>
              <p:cNvPr id="6181" name="Freeform 37"/>
              <p:cNvSpPr>
                <a:spLocks/>
              </p:cNvSpPr>
              <p:nvPr/>
            </p:nvSpPr>
            <p:spPr bwMode="auto">
              <a:xfrm flipH="1">
                <a:off x="4986" y="3688"/>
                <a:ext cx="569" cy="294"/>
              </a:xfrm>
              <a:custGeom>
                <a:avLst/>
                <a:gdLst>
                  <a:gd name="T0" fmla="*/ 284 w 569"/>
                  <a:gd name="T1" fmla="*/ 81 h 454"/>
                  <a:gd name="T2" fmla="*/ 227 w 569"/>
                  <a:gd name="T3" fmla="*/ 166 h 454"/>
                  <a:gd name="T4" fmla="*/ 132 w 569"/>
                  <a:gd name="T5" fmla="*/ 81 h 454"/>
                  <a:gd name="T6" fmla="*/ 0 w 569"/>
                  <a:gd name="T7" fmla="*/ 166 h 454"/>
                  <a:gd name="T8" fmla="*/ 10 w 569"/>
                  <a:gd name="T9" fmla="*/ 251 h 454"/>
                  <a:gd name="T10" fmla="*/ 387 w 569"/>
                  <a:gd name="T11" fmla="*/ 383 h 454"/>
                  <a:gd name="T12" fmla="*/ 557 w 569"/>
                  <a:gd name="T13" fmla="*/ 364 h 454"/>
                  <a:gd name="T14" fmla="*/ 567 w 569"/>
                  <a:gd name="T15" fmla="*/ 327 h 454"/>
                  <a:gd name="T16" fmla="*/ 520 w 569"/>
                  <a:gd name="T17" fmla="*/ 166 h 454"/>
                  <a:gd name="T18" fmla="*/ 454 w 569"/>
                  <a:gd name="T19" fmla="*/ 24 h 454"/>
                  <a:gd name="T20" fmla="*/ 284 w 569"/>
                  <a:gd name="T21" fmla="*/ 81 h 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9" h="454">
                    <a:moveTo>
                      <a:pt x="284" y="81"/>
                    </a:moveTo>
                    <a:cubicBezTo>
                      <a:pt x="271" y="118"/>
                      <a:pt x="255" y="138"/>
                      <a:pt x="227" y="166"/>
                    </a:cubicBezTo>
                    <a:cubicBezTo>
                      <a:pt x="179" y="151"/>
                      <a:pt x="175" y="109"/>
                      <a:pt x="132" y="81"/>
                    </a:cubicBezTo>
                    <a:cubicBezTo>
                      <a:pt x="26" y="93"/>
                      <a:pt x="31" y="79"/>
                      <a:pt x="0" y="166"/>
                    </a:cubicBezTo>
                    <a:cubicBezTo>
                      <a:pt x="3" y="194"/>
                      <a:pt x="6" y="223"/>
                      <a:pt x="10" y="251"/>
                    </a:cubicBezTo>
                    <a:cubicBezTo>
                      <a:pt x="36" y="454"/>
                      <a:pt x="176" y="377"/>
                      <a:pt x="387" y="383"/>
                    </a:cubicBezTo>
                    <a:cubicBezTo>
                      <a:pt x="444" y="377"/>
                      <a:pt x="503" y="381"/>
                      <a:pt x="557" y="364"/>
                    </a:cubicBezTo>
                    <a:cubicBezTo>
                      <a:pt x="569" y="360"/>
                      <a:pt x="567" y="340"/>
                      <a:pt x="567" y="327"/>
                    </a:cubicBezTo>
                    <a:cubicBezTo>
                      <a:pt x="567" y="269"/>
                      <a:pt x="545" y="216"/>
                      <a:pt x="520" y="166"/>
                    </a:cubicBezTo>
                    <a:cubicBezTo>
                      <a:pt x="511" y="61"/>
                      <a:pt x="533" y="52"/>
                      <a:pt x="454" y="24"/>
                    </a:cubicBezTo>
                    <a:cubicBezTo>
                      <a:pt x="397" y="28"/>
                      <a:pt x="284" y="0"/>
                      <a:pt x="284" y="81"/>
                    </a:cubicBezTo>
                    <a:close/>
                  </a:path>
                </a:pathLst>
              </a:custGeom>
              <a:solidFill>
                <a:srgbClr val="9933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80" name="Freeform 36"/>
              <p:cNvSpPr>
                <a:spLocks/>
              </p:cNvSpPr>
              <p:nvPr/>
            </p:nvSpPr>
            <p:spPr bwMode="auto">
              <a:xfrm>
                <a:off x="4390" y="3677"/>
                <a:ext cx="569" cy="294"/>
              </a:xfrm>
              <a:custGeom>
                <a:avLst/>
                <a:gdLst>
                  <a:gd name="T0" fmla="*/ 284 w 569"/>
                  <a:gd name="T1" fmla="*/ 81 h 454"/>
                  <a:gd name="T2" fmla="*/ 227 w 569"/>
                  <a:gd name="T3" fmla="*/ 166 h 454"/>
                  <a:gd name="T4" fmla="*/ 132 w 569"/>
                  <a:gd name="T5" fmla="*/ 81 h 454"/>
                  <a:gd name="T6" fmla="*/ 0 w 569"/>
                  <a:gd name="T7" fmla="*/ 166 h 454"/>
                  <a:gd name="T8" fmla="*/ 10 w 569"/>
                  <a:gd name="T9" fmla="*/ 251 h 454"/>
                  <a:gd name="T10" fmla="*/ 387 w 569"/>
                  <a:gd name="T11" fmla="*/ 383 h 454"/>
                  <a:gd name="T12" fmla="*/ 557 w 569"/>
                  <a:gd name="T13" fmla="*/ 364 h 454"/>
                  <a:gd name="T14" fmla="*/ 567 w 569"/>
                  <a:gd name="T15" fmla="*/ 327 h 454"/>
                  <a:gd name="T16" fmla="*/ 520 w 569"/>
                  <a:gd name="T17" fmla="*/ 166 h 454"/>
                  <a:gd name="T18" fmla="*/ 454 w 569"/>
                  <a:gd name="T19" fmla="*/ 24 h 454"/>
                  <a:gd name="T20" fmla="*/ 284 w 569"/>
                  <a:gd name="T21" fmla="*/ 81 h 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9" h="454">
                    <a:moveTo>
                      <a:pt x="284" y="81"/>
                    </a:moveTo>
                    <a:cubicBezTo>
                      <a:pt x="271" y="118"/>
                      <a:pt x="255" y="138"/>
                      <a:pt x="227" y="166"/>
                    </a:cubicBezTo>
                    <a:cubicBezTo>
                      <a:pt x="179" y="151"/>
                      <a:pt x="175" y="109"/>
                      <a:pt x="132" y="81"/>
                    </a:cubicBezTo>
                    <a:cubicBezTo>
                      <a:pt x="26" y="93"/>
                      <a:pt x="31" y="79"/>
                      <a:pt x="0" y="166"/>
                    </a:cubicBezTo>
                    <a:cubicBezTo>
                      <a:pt x="3" y="194"/>
                      <a:pt x="6" y="223"/>
                      <a:pt x="10" y="251"/>
                    </a:cubicBezTo>
                    <a:cubicBezTo>
                      <a:pt x="36" y="454"/>
                      <a:pt x="176" y="377"/>
                      <a:pt x="387" y="383"/>
                    </a:cubicBezTo>
                    <a:cubicBezTo>
                      <a:pt x="444" y="377"/>
                      <a:pt x="503" y="381"/>
                      <a:pt x="557" y="364"/>
                    </a:cubicBezTo>
                    <a:cubicBezTo>
                      <a:pt x="569" y="360"/>
                      <a:pt x="567" y="340"/>
                      <a:pt x="567" y="327"/>
                    </a:cubicBezTo>
                    <a:cubicBezTo>
                      <a:pt x="567" y="269"/>
                      <a:pt x="545" y="216"/>
                      <a:pt x="520" y="166"/>
                    </a:cubicBezTo>
                    <a:cubicBezTo>
                      <a:pt x="511" y="61"/>
                      <a:pt x="533" y="52"/>
                      <a:pt x="454" y="24"/>
                    </a:cubicBezTo>
                    <a:cubicBezTo>
                      <a:pt x="397" y="28"/>
                      <a:pt x="284" y="0"/>
                      <a:pt x="284" y="81"/>
                    </a:cubicBezTo>
                    <a:close/>
                  </a:path>
                </a:pathLst>
              </a:custGeom>
              <a:solidFill>
                <a:srgbClr val="9933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79" name="Freeform 35"/>
              <p:cNvSpPr>
                <a:spLocks/>
              </p:cNvSpPr>
              <p:nvPr/>
            </p:nvSpPr>
            <p:spPr bwMode="auto">
              <a:xfrm>
                <a:off x="5225" y="2852"/>
                <a:ext cx="294" cy="279"/>
              </a:xfrm>
              <a:custGeom>
                <a:avLst/>
                <a:gdLst>
                  <a:gd name="T0" fmla="*/ 213 w 294"/>
                  <a:gd name="T1" fmla="*/ 0 h 279"/>
                  <a:gd name="T2" fmla="*/ 270 w 294"/>
                  <a:gd name="T3" fmla="*/ 76 h 279"/>
                  <a:gd name="T4" fmla="*/ 270 w 294"/>
                  <a:gd name="T5" fmla="*/ 161 h 279"/>
                  <a:gd name="T6" fmla="*/ 232 w 294"/>
                  <a:gd name="T7" fmla="*/ 151 h 279"/>
                  <a:gd name="T8" fmla="*/ 241 w 294"/>
                  <a:gd name="T9" fmla="*/ 199 h 279"/>
                  <a:gd name="T10" fmla="*/ 232 w 294"/>
                  <a:gd name="T11" fmla="*/ 265 h 279"/>
                  <a:gd name="T12" fmla="*/ 203 w 294"/>
                  <a:gd name="T13" fmla="*/ 274 h 279"/>
                  <a:gd name="T14" fmla="*/ 194 w 294"/>
                  <a:gd name="T15" fmla="*/ 246 h 279"/>
                  <a:gd name="T16" fmla="*/ 166 w 294"/>
                  <a:gd name="T17" fmla="*/ 132 h 279"/>
                  <a:gd name="T18" fmla="*/ 118 w 294"/>
                  <a:gd name="T19" fmla="*/ 265 h 279"/>
                  <a:gd name="T20" fmla="*/ 90 w 294"/>
                  <a:gd name="T21" fmla="*/ 255 h 279"/>
                  <a:gd name="T22" fmla="*/ 81 w 294"/>
                  <a:gd name="T23" fmla="*/ 132 h 279"/>
                  <a:gd name="T24" fmla="*/ 90 w 294"/>
                  <a:gd name="T25" fmla="*/ 161 h 279"/>
                  <a:gd name="T26" fmla="*/ 24 w 294"/>
                  <a:gd name="T27" fmla="*/ 217 h 279"/>
                  <a:gd name="T28" fmla="*/ 5 w 294"/>
                  <a:gd name="T29" fmla="*/ 180 h 279"/>
                  <a:gd name="T30" fmla="*/ 81 w 294"/>
                  <a:gd name="T31" fmla="*/ 29 h 279"/>
                  <a:gd name="T32" fmla="*/ 213 w 294"/>
                  <a:gd name="T33" fmla="*/ 0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4" h="279">
                    <a:moveTo>
                      <a:pt x="213" y="0"/>
                    </a:moveTo>
                    <a:cubicBezTo>
                      <a:pt x="226" y="42"/>
                      <a:pt x="246" y="39"/>
                      <a:pt x="270" y="76"/>
                    </a:cubicBezTo>
                    <a:cubicBezTo>
                      <a:pt x="278" y="101"/>
                      <a:pt x="294" y="137"/>
                      <a:pt x="270" y="161"/>
                    </a:cubicBezTo>
                    <a:cubicBezTo>
                      <a:pt x="261" y="170"/>
                      <a:pt x="245" y="154"/>
                      <a:pt x="232" y="151"/>
                    </a:cubicBezTo>
                    <a:cubicBezTo>
                      <a:pt x="204" y="73"/>
                      <a:pt x="236" y="184"/>
                      <a:pt x="241" y="199"/>
                    </a:cubicBezTo>
                    <a:cubicBezTo>
                      <a:pt x="238" y="221"/>
                      <a:pt x="242" y="245"/>
                      <a:pt x="232" y="265"/>
                    </a:cubicBezTo>
                    <a:cubicBezTo>
                      <a:pt x="227" y="274"/>
                      <a:pt x="212" y="279"/>
                      <a:pt x="203" y="274"/>
                    </a:cubicBezTo>
                    <a:cubicBezTo>
                      <a:pt x="194" y="270"/>
                      <a:pt x="197" y="255"/>
                      <a:pt x="194" y="246"/>
                    </a:cubicBezTo>
                    <a:cubicBezTo>
                      <a:pt x="184" y="208"/>
                      <a:pt x="178" y="170"/>
                      <a:pt x="166" y="132"/>
                    </a:cubicBezTo>
                    <a:cubicBezTo>
                      <a:pt x="158" y="198"/>
                      <a:pt x="170" y="231"/>
                      <a:pt x="118" y="265"/>
                    </a:cubicBezTo>
                    <a:cubicBezTo>
                      <a:pt x="109" y="262"/>
                      <a:pt x="93" y="265"/>
                      <a:pt x="90" y="255"/>
                    </a:cubicBezTo>
                    <a:cubicBezTo>
                      <a:pt x="79" y="215"/>
                      <a:pt x="81" y="173"/>
                      <a:pt x="81" y="132"/>
                    </a:cubicBezTo>
                    <a:cubicBezTo>
                      <a:pt x="81" y="122"/>
                      <a:pt x="87" y="151"/>
                      <a:pt x="90" y="161"/>
                    </a:cubicBezTo>
                    <a:cubicBezTo>
                      <a:pt x="76" y="204"/>
                      <a:pt x="61" y="193"/>
                      <a:pt x="24" y="217"/>
                    </a:cubicBezTo>
                    <a:cubicBezTo>
                      <a:pt x="18" y="205"/>
                      <a:pt x="7" y="194"/>
                      <a:pt x="5" y="180"/>
                    </a:cubicBezTo>
                    <a:cubicBezTo>
                      <a:pt x="0" y="137"/>
                      <a:pt x="43" y="54"/>
                      <a:pt x="81" y="29"/>
                    </a:cubicBezTo>
                    <a:cubicBezTo>
                      <a:pt x="118" y="4"/>
                      <a:pt x="171" y="15"/>
                      <a:pt x="213" y="0"/>
                    </a:cubicBezTo>
                    <a:close/>
                  </a:path>
                </a:pathLst>
              </a:cu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75" name="Freeform 31"/>
              <p:cNvSpPr>
                <a:spLocks/>
              </p:cNvSpPr>
              <p:nvPr/>
            </p:nvSpPr>
            <p:spPr bwMode="auto">
              <a:xfrm>
                <a:off x="4168" y="2682"/>
                <a:ext cx="279" cy="302"/>
              </a:xfrm>
              <a:custGeom>
                <a:avLst/>
                <a:gdLst>
                  <a:gd name="T0" fmla="*/ 147 w 279"/>
                  <a:gd name="T1" fmla="*/ 0 h 302"/>
                  <a:gd name="T2" fmla="*/ 33 w 279"/>
                  <a:gd name="T3" fmla="*/ 47 h 302"/>
                  <a:gd name="T4" fmla="*/ 62 w 279"/>
                  <a:gd name="T5" fmla="*/ 113 h 302"/>
                  <a:gd name="T6" fmla="*/ 43 w 279"/>
                  <a:gd name="T7" fmla="*/ 142 h 302"/>
                  <a:gd name="T8" fmla="*/ 15 w 279"/>
                  <a:gd name="T9" fmla="*/ 160 h 302"/>
                  <a:gd name="T10" fmla="*/ 90 w 279"/>
                  <a:gd name="T11" fmla="*/ 208 h 302"/>
                  <a:gd name="T12" fmla="*/ 100 w 279"/>
                  <a:gd name="T13" fmla="*/ 236 h 302"/>
                  <a:gd name="T14" fmla="*/ 166 w 279"/>
                  <a:gd name="T15" fmla="*/ 264 h 302"/>
                  <a:gd name="T16" fmla="*/ 185 w 279"/>
                  <a:gd name="T17" fmla="*/ 283 h 302"/>
                  <a:gd name="T18" fmla="*/ 213 w 279"/>
                  <a:gd name="T19" fmla="*/ 302 h 302"/>
                  <a:gd name="T20" fmla="*/ 269 w 279"/>
                  <a:gd name="T21" fmla="*/ 227 h 302"/>
                  <a:gd name="T22" fmla="*/ 260 w 279"/>
                  <a:gd name="T23" fmla="*/ 28 h 302"/>
                  <a:gd name="T24" fmla="*/ 147 w 279"/>
                  <a:gd name="T25" fmla="*/ 0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79" h="302">
                    <a:moveTo>
                      <a:pt x="147" y="0"/>
                    </a:moveTo>
                    <a:cubicBezTo>
                      <a:pt x="107" y="12"/>
                      <a:pt x="74" y="34"/>
                      <a:pt x="33" y="47"/>
                    </a:cubicBezTo>
                    <a:cubicBezTo>
                      <a:pt x="19" y="91"/>
                      <a:pt x="16" y="99"/>
                      <a:pt x="62" y="113"/>
                    </a:cubicBezTo>
                    <a:cubicBezTo>
                      <a:pt x="56" y="123"/>
                      <a:pt x="51" y="134"/>
                      <a:pt x="43" y="142"/>
                    </a:cubicBezTo>
                    <a:cubicBezTo>
                      <a:pt x="35" y="150"/>
                      <a:pt x="19" y="150"/>
                      <a:pt x="15" y="160"/>
                    </a:cubicBezTo>
                    <a:cubicBezTo>
                      <a:pt x="0" y="198"/>
                      <a:pt x="74" y="204"/>
                      <a:pt x="90" y="208"/>
                    </a:cubicBezTo>
                    <a:cubicBezTo>
                      <a:pt x="116" y="134"/>
                      <a:pt x="105" y="219"/>
                      <a:pt x="100" y="236"/>
                    </a:cubicBezTo>
                    <a:cubicBezTo>
                      <a:pt x="113" y="291"/>
                      <a:pt x="118" y="296"/>
                      <a:pt x="166" y="264"/>
                    </a:cubicBezTo>
                    <a:cubicBezTo>
                      <a:pt x="184" y="189"/>
                      <a:pt x="165" y="244"/>
                      <a:pt x="185" y="283"/>
                    </a:cubicBezTo>
                    <a:cubicBezTo>
                      <a:pt x="190" y="293"/>
                      <a:pt x="204" y="296"/>
                      <a:pt x="213" y="302"/>
                    </a:cubicBezTo>
                    <a:cubicBezTo>
                      <a:pt x="271" y="288"/>
                      <a:pt x="256" y="282"/>
                      <a:pt x="269" y="227"/>
                    </a:cubicBezTo>
                    <a:cubicBezTo>
                      <a:pt x="266" y="161"/>
                      <a:pt x="279" y="92"/>
                      <a:pt x="260" y="28"/>
                    </a:cubicBezTo>
                    <a:cubicBezTo>
                      <a:pt x="254" y="9"/>
                      <a:pt x="171" y="0"/>
                      <a:pt x="147" y="0"/>
                    </a:cubicBezTo>
                    <a:close/>
                  </a:path>
                </a:pathLst>
              </a:cu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58" name="Freeform 14"/>
              <p:cNvSpPr>
                <a:spLocks/>
              </p:cNvSpPr>
              <p:nvPr/>
            </p:nvSpPr>
            <p:spPr bwMode="auto">
              <a:xfrm>
                <a:off x="4829" y="2014"/>
                <a:ext cx="316" cy="276"/>
              </a:xfrm>
              <a:custGeom>
                <a:avLst/>
                <a:gdLst>
                  <a:gd name="T0" fmla="*/ 9 w 453"/>
                  <a:gd name="T1" fmla="*/ 212 h 392"/>
                  <a:gd name="T2" fmla="*/ 66 w 453"/>
                  <a:gd name="T3" fmla="*/ 174 h 392"/>
                  <a:gd name="T4" fmla="*/ 104 w 453"/>
                  <a:gd name="T5" fmla="*/ 61 h 392"/>
                  <a:gd name="T6" fmla="*/ 132 w 453"/>
                  <a:gd name="T7" fmla="*/ 51 h 392"/>
                  <a:gd name="T8" fmla="*/ 198 w 453"/>
                  <a:gd name="T9" fmla="*/ 42 h 392"/>
                  <a:gd name="T10" fmla="*/ 377 w 453"/>
                  <a:gd name="T11" fmla="*/ 51 h 392"/>
                  <a:gd name="T12" fmla="*/ 425 w 453"/>
                  <a:gd name="T13" fmla="*/ 165 h 392"/>
                  <a:gd name="T14" fmla="*/ 453 w 453"/>
                  <a:gd name="T15" fmla="*/ 259 h 392"/>
                  <a:gd name="T16" fmla="*/ 425 w 453"/>
                  <a:gd name="T17" fmla="*/ 353 h 392"/>
                  <a:gd name="T18" fmla="*/ 330 w 453"/>
                  <a:gd name="T19" fmla="*/ 382 h 392"/>
                  <a:gd name="T20" fmla="*/ 113 w 453"/>
                  <a:gd name="T21" fmla="*/ 344 h 392"/>
                  <a:gd name="T22" fmla="*/ 104 w 453"/>
                  <a:gd name="T23" fmla="*/ 316 h 392"/>
                  <a:gd name="T24" fmla="*/ 47 w 453"/>
                  <a:gd name="T25" fmla="*/ 278 h 392"/>
                  <a:gd name="T26" fmla="*/ 37 w 453"/>
                  <a:gd name="T27" fmla="*/ 250 h 392"/>
                  <a:gd name="T28" fmla="*/ 9 w 453"/>
                  <a:gd name="T29" fmla="*/ 212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53" h="392">
                    <a:moveTo>
                      <a:pt x="9" y="212"/>
                    </a:moveTo>
                    <a:cubicBezTo>
                      <a:pt x="28" y="199"/>
                      <a:pt x="47" y="187"/>
                      <a:pt x="66" y="174"/>
                    </a:cubicBezTo>
                    <a:cubicBezTo>
                      <a:pt x="77" y="167"/>
                      <a:pt x="97" y="81"/>
                      <a:pt x="104" y="61"/>
                    </a:cubicBezTo>
                    <a:cubicBezTo>
                      <a:pt x="107" y="52"/>
                      <a:pt x="122" y="53"/>
                      <a:pt x="132" y="51"/>
                    </a:cubicBezTo>
                    <a:cubicBezTo>
                      <a:pt x="154" y="47"/>
                      <a:pt x="176" y="45"/>
                      <a:pt x="198" y="42"/>
                    </a:cubicBezTo>
                    <a:cubicBezTo>
                      <a:pt x="263" y="19"/>
                      <a:pt x="326" y="0"/>
                      <a:pt x="377" y="51"/>
                    </a:cubicBezTo>
                    <a:cubicBezTo>
                      <a:pt x="392" y="95"/>
                      <a:pt x="400" y="127"/>
                      <a:pt x="425" y="165"/>
                    </a:cubicBezTo>
                    <a:cubicBezTo>
                      <a:pt x="447" y="233"/>
                      <a:pt x="438" y="202"/>
                      <a:pt x="453" y="259"/>
                    </a:cubicBezTo>
                    <a:cubicBezTo>
                      <a:pt x="450" y="271"/>
                      <a:pt x="429" y="352"/>
                      <a:pt x="425" y="353"/>
                    </a:cubicBezTo>
                    <a:cubicBezTo>
                      <a:pt x="356" y="376"/>
                      <a:pt x="387" y="367"/>
                      <a:pt x="330" y="382"/>
                    </a:cubicBezTo>
                    <a:cubicBezTo>
                      <a:pt x="229" y="376"/>
                      <a:pt x="184" y="392"/>
                      <a:pt x="113" y="344"/>
                    </a:cubicBezTo>
                    <a:cubicBezTo>
                      <a:pt x="110" y="335"/>
                      <a:pt x="111" y="323"/>
                      <a:pt x="104" y="316"/>
                    </a:cubicBezTo>
                    <a:cubicBezTo>
                      <a:pt x="88" y="300"/>
                      <a:pt x="47" y="278"/>
                      <a:pt x="47" y="278"/>
                    </a:cubicBezTo>
                    <a:cubicBezTo>
                      <a:pt x="44" y="269"/>
                      <a:pt x="44" y="257"/>
                      <a:pt x="37" y="250"/>
                    </a:cubicBezTo>
                    <a:cubicBezTo>
                      <a:pt x="0" y="213"/>
                      <a:pt x="9" y="272"/>
                      <a:pt x="9" y="212"/>
                    </a:cubicBezTo>
                    <a:close/>
                  </a:path>
                </a:pathLst>
              </a:cu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60" name="Oval 16"/>
              <p:cNvSpPr>
                <a:spLocks noChangeArrowheads="1"/>
              </p:cNvSpPr>
              <p:nvPr/>
            </p:nvSpPr>
            <p:spPr bwMode="auto">
              <a:xfrm>
                <a:off x="4605" y="1258"/>
                <a:ext cx="764" cy="799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163" name="Oval 19"/>
              <p:cNvSpPr>
                <a:spLocks noChangeArrowheads="1"/>
              </p:cNvSpPr>
              <p:nvPr/>
            </p:nvSpPr>
            <p:spPr bwMode="auto">
              <a:xfrm>
                <a:off x="4763" y="1517"/>
                <a:ext cx="112" cy="12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164" name="Oval 20"/>
              <p:cNvSpPr>
                <a:spLocks noChangeArrowheads="1"/>
              </p:cNvSpPr>
              <p:nvPr/>
            </p:nvSpPr>
            <p:spPr bwMode="auto">
              <a:xfrm>
                <a:off x="4790" y="1557"/>
                <a:ext cx="53" cy="54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166" name="Oval 22"/>
              <p:cNvSpPr>
                <a:spLocks noChangeArrowheads="1"/>
              </p:cNvSpPr>
              <p:nvPr/>
            </p:nvSpPr>
            <p:spPr bwMode="auto">
              <a:xfrm>
                <a:off x="5008" y="1519"/>
                <a:ext cx="112" cy="12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167" name="Oval 23"/>
              <p:cNvSpPr>
                <a:spLocks noChangeArrowheads="1"/>
              </p:cNvSpPr>
              <p:nvPr/>
            </p:nvSpPr>
            <p:spPr bwMode="auto">
              <a:xfrm>
                <a:off x="5035" y="1559"/>
                <a:ext cx="53" cy="54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168" name="Oval 24"/>
              <p:cNvSpPr>
                <a:spLocks noChangeArrowheads="1"/>
              </p:cNvSpPr>
              <p:nvPr/>
            </p:nvSpPr>
            <p:spPr bwMode="auto">
              <a:xfrm>
                <a:off x="4908" y="1664"/>
                <a:ext cx="53" cy="86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169" name="Freeform 25"/>
              <p:cNvSpPr>
                <a:spLocks/>
              </p:cNvSpPr>
              <p:nvPr/>
            </p:nvSpPr>
            <p:spPr bwMode="auto">
              <a:xfrm>
                <a:off x="4293" y="2137"/>
                <a:ext cx="1197" cy="889"/>
              </a:xfrm>
              <a:custGeom>
                <a:avLst/>
                <a:gdLst>
                  <a:gd name="T0" fmla="*/ 787 w 1716"/>
                  <a:gd name="T1" fmla="*/ 38 h 1261"/>
                  <a:gd name="T2" fmla="*/ 853 w 1716"/>
                  <a:gd name="T3" fmla="*/ 76 h 1261"/>
                  <a:gd name="T4" fmla="*/ 881 w 1716"/>
                  <a:gd name="T5" fmla="*/ 104 h 1261"/>
                  <a:gd name="T6" fmla="*/ 966 w 1716"/>
                  <a:gd name="T7" fmla="*/ 142 h 1261"/>
                  <a:gd name="T8" fmla="*/ 1127 w 1716"/>
                  <a:gd name="T9" fmla="*/ 132 h 1261"/>
                  <a:gd name="T10" fmla="*/ 1174 w 1716"/>
                  <a:gd name="T11" fmla="*/ 85 h 1261"/>
                  <a:gd name="T12" fmla="*/ 1230 w 1716"/>
                  <a:gd name="T13" fmla="*/ 47 h 1261"/>
                  <a:gd name="T14" fmla="*/ 1363 w 1716"/>
                  <a:gd name="T15" fmla="*/ 9 h 1261"/>
                  <a:gd name="T16" fmla="*/ 1495 w 1716"/>
                  <a:gd name="T17" fmla="*/ 19 h 1261"/>
                  <a:gd name="T18" fmla="*/ 1561 w 1716"/>
                  <a:gd name="T19" fmla="*/ 151 h 1261"/>
                  <a:gd name="T20" fmla="*/ 1589 w 1716"/>
                  <a:gd name="T21" fmla="*/ 425 h 1261"/>
                  <a:gd name="T22" fmla="*/ 1618 w 1716"/>
                  <a:gd name="T23" fmla="*/ 585 h 1261"/>
                  <a:gd name="T24" fmla="*/ 1646 w 1716"/>
                  <a:gd name="T25" fmla="*/ 793 h 1261"/>
                  <a:gd name="T26" fmla="*/ 1703 w 1716"/>
                  <a:gd name="T27" fmla="*/ 1020 h 1261"/>
                  <a:gd name="T28" fmla="*/ 1712 w 1716"/>
                  <a:gd name="T29" fmla="*/ 1058 h 1261"/>
                  <a:gd name="T30" fmla="*/ 1684 w 1716"/>
                  <a:gd name="T31" fmla="*/ 1076 h 1261"/>
                  <a:gd name="T32" fmla="*/ 1561 w 1716"/>
                  <a:gd name="T33" fmla="*/ 1086 h 1261"/>
                  <a:gd name="T34" fmla="*/ 1372 w 1716"/>
                  <a:gd name="T35" fmla="*/ 500 h 1261"/>
                  <a:gd name="T36" fmla="*/ 1334 w 1716"/>
                  <a:gd name="T37" fmla="*/ 406 h 1261"/>
                  <a:gd name="T38" fmla="*/ 1334 w 1716"/>
                  <a:gd name="T39" fmla="*/ 1228 h 1261"/>
                  <a:gd name="T40" fmla="*/ 1230 w 1716"/>
                  <a:gd name="T41" fmla="*/ 1218 h 1261"/>
                  <a:gd name="T42" fmla="*/ 985 w 1716"/>
                  <a:gd name="T43" fmla="*/ 1143 h 1261"/>
                  <a:gd name="T44" fmla="*/ 560 w 1716"/>
                  <a:gd name="T45" fmla="*/ 1143 h 1261"/>
                  <a:gd name="T46" fmla="*/ 569 w 1716"/>
                  <a:gd name="T47" fmla="*/ 1114 h 1261"/>
                  <a:gd name="T48" fmla="*/ 607 w 1716"/>
                  <a:gd name="T49" fmla="*/ 519 h 1261"/>
                  <a:gd name="T50" fmla="*/ 598 w 1716"/>
                  <a:gd name="T51" fmla="*/ 425 h 1261"/>
                  <a:gd name="T52" fmla="*/ 560 w 1716"/>
                  <a:gd name="T53" fmla="*/ 491 h 1261"/>
                  <a:gd name="T54" fmla="*/ 447 w 1716"/>
                  <a:gd name="T55" fmla="*/ 614 h 1261"/>
                  <a:gd name="T56" fmla="*/ 418 w 1716"/>
                  <a:gd name="T57" fmla="*/ 642 h 1261"/>
                  <a:gd name="T58" fmla="*/ 305 w 1716"/>
                  <a:gd name="T59" fmla="*/ 822 h 1261"/>
                  <a:gd name="T60" fmla="*/ 229 w 1716"/>
                  <a:gd name="T61" fmla="*/ 954 h 1261"/>
                  <a:gd name="T62" fmla="*/ 154 w 1716"/>
                  <a:gd name="T63" fmla="*/ 925 h 1261"/>
                  <a:gd name="T64" fmla="*/ 144 w 1716"/>
                  <a:gd name="T65" fmla="*/ 897 h 1261"/>
                  <a:gd name="T66" fmla="*/ 116 w 1716"/>
                  <a:gd name="T67" fmla="*/ 878 h 1261"/>
                  <a:gd name="T68" fmla="*/ 88 w 1716"/>
                  <a:gd name="T69" fmla="*/ 850 h 1261"/>
                  <a:gd name="T70" fmla="*/ 22 w 1716"/>
                  <a:gd name="T71" fmla="*/ 812 h 1261"/>
                  <a:gd name="T72" fmla="*/ 3 w 1716"/>
                  <a:gd name="T73" fmla="*/ 774 h 1261"/>
                  <a:gd name="T74" fmla="*/ 41 w 1716"/>
                  <a:gd name="T75" fmla="*/ 718 h 1261"/>
                  <a:gd name="T76" fmla="*/ 211 w 1716"/>
                  <a:gd name="T77" fmla="*/ 557 h 1261"/>
                  <a:gd name="T78" fmla="*/ 296 w 1716"/>
                  <a:gd name="T79" fmla="*/ 415 h 1261"/>
                  <a:gd name="T80" fmla="*/ 390 w 1716"/>
                  <a:gd name="T81" fmla="*/ 330 h 1261"/>
                  <a:gd name="T82" fmla="*/ 541 w 1716"/>
                  <a:gd name="T83" fmla="*/ 151 h 1261"/>
                  <a:gd name="T84" fmla="*/ 617 w 1716"/>
                  <a:gd name="T85" fmla="*/ 47 h 1261"/>
                  <a:gd name="T86" fmla="*/ 711 w 1716"/>
                  <a:gd name="T87" fmla="*/ 0 h 1261"/>
                  <a:gd name="T88" fmla="*/ 758 w 1716"/>
                  <a:gd name="T89" fmla="*/ 9 h 1261"/>
                  <a:gd name="T90" fmla="*/ 787 w 1716"/>
                  <a:gd name="T91" fmla="*/ 38 h 1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16" h="1261">
                    <a:moveTo>
                      <a:pt x="787" y="38"/>
                    </a:moveTo>
                    <a:cubicBezTo>
                      <a:pt x="808" y="52"/>
                      <a:pt x="832" y="61"/>
                      <a:pt x="853" y="76"/>
                    </a:cubicBezTo>
                    <a:cubicBezTo>
                      <a:pt x="864" y="84"/>
                      <a:pt x="871" y="96"/>
                      <a:pt x="881" y="104"/>
                    </a:cubicBezTo>
                    <a:cubicBezTo>
                      <a:pt x="907" y="125"/>
                      <a:pt x="935" y="131"/>
                      <a:pt x="966" y="142"/>
                    </a:cubicBezTo>
                    <a:cubicBezTo>
                      <a:pt x="1020" y="139"/>
                      <a:pt x="1074" y="140"/>
                      <a:pt x="1127" y="132"/>
                    </a:cubicBezTo>
                    <a:cubicBezTo>
                      <a:pt x="1158" y="127"/>
                      <a:pt x="1155" y="102"/>
                      <a:pt x="1174" y="85"/>
                    </a:cubicBezTo>
                    <a:cubicBezTo>
                      <a:pt x="1191" y="70"/>
                      <a:pt x="1211" y="60"/>
                      <a:pt x="1230" y="47"/>
                    </a:cubicBezTo>
                    <a:cubicBezTo>
                      <a:pt x="1268" y="21"/>
                      <a:pt x="1363" y="9"/>
                      <a:pt x="1363" y="9"/>
                    </a:cubicBezTo>
                    <a:cubicBezTo>
                      <a:pt x="1407" y="12"/>
                      <a:pt x="1453" y="6"/>
                      <a:pt x="1495" y="19"/>
                    </a:cubicBezTo>
                    <a:cubicBezTo>
                      <a:pt x="1515" y="25"/>
                      <a:pt x="1554" y="130"/>
                      <a:pt x="1561" y="151"/>
                    </a:cubicBezTo>
                    <a:cubicBezTo>
                      <a:pt x="1573" y="242"/>
                      <a:pt x="1577" y="334"/>
                      <a:pt x="1589" y="425"/>
                    </a:cubicBezTo>
                    <a:cubicBezTo>
                      <a:pt x="1596" y="479"/>
                      <a:pt x="1612" y="531"/>
                      <a:pt x="1618" y="585"/>
                    </a:cubicBezTo>
                    <a:cubicBezTo>
                      <a:pt x="1626" y="654"/>
                      <a:pt x="1623" y="728"/>
                      <a:pt x="1646" y="793"/>
                    </a:cubicBezTo>
                    <a:cubicBezTo>
                      <a:pt x="1656" y="874"/>
                      <a:pt x="1666" y="947"/>
                      <a:pt x="1703" y="1020"/>
                    </a:cubicBezTo>
                    <a:cubicBezTo>
                      <a:pt x="1706" y="1033"/>
                      <a:pt x="1716" y="1046"/>
                      <a:pt x="1712" y="1058"/>
                    </a:cubicBezTo>
                    <a:cubicBezTo>
                      <a:pt x="1708" y="1069"/>
                      <a:pt x="1695" y="1074"/>
                      <a:pt x="1684" y="1076"/>
                    </a:cubicBezTo>
                    <a:cubicBezTo>
                      <a:pt x="1644" y="1083"/>
                      <a:pt x="1602" y="1083"/>
                      <a:pt x="1561" y="1086"/>
                    </a:cubicBezTo>
                    <a:cubicBezTo>
                      <a:pt x="1188" y="1206"/>
                      <a:pt x="1574" y="637"/>
                      <a:pt x="1372" y="500"/>
                    </a:cubicBezTo>
                    <a:cubicBezTo>
                      <a:pt x="1362" y="467"/>
                      <a:pt x="1345" y="438"/>
                      <a:pt x="1334" y="406"/>
                    </a:cubicBezTo>
                    <a:cubicBezTo>
                      <a:pt x="1335" y="463"/>
                      <a:pt x="1358" y="1148"/>
                      <a:pt x="1334" y="1228"/>
                    </a:cubicBezTo>
                    <a:cubicBezTo>
                      <a:pt x="1324" y="1261"/>
                      <a:pt x="1265" y="1222"/>
                      <a:pt x="1230" y="1218"/>
                    </a:cubicBezTo>
                    <a:cubicBezTo>
                      <a:pt x="1144" y="1207"/>
                      <a:pt x="1066" y="1169"/>
                      <a:pt x="985" y="1143"/>
                    </a:cubicBezTo>
                    <a:cubicBezTo>
                      <a:pt x="918" y="1145"/>
                      <a:pt x="647" y="1162"/>
                      <a:pt x="560" y="1143"/>
                    </a:cubicBezTo>
                    <a:cubicBezTo>
                      <a:pt x="550" y="1141"/>
                      <a:pt x="566" y="1124"/>
                      <a:pt x="569" y="1114"/>
                    </a:cubicBezTo>
                    <a:cubicBezTo>
                      <a:pt x="576" y="920"/>
                      <a:pt x="562" y="710"/>
                      <a:pt x="607" y="519"/>
                    </a:cubicBezTo>
                    <a:cubicBezTo>
                      <a:pt x="604" y="488"/>
                      <a:pt x="616" y="451"/>
                      <a:pt x="598" y="425"/>
                    </a:cubicBezTo>
                    <a:cubicBezTo>
                      <a:pt x="584" y="404"/>
                      <a:pt x="561" y="489"/>
                      <a:pt x="560" y="491"/>
                    </a:cubicBezTo>
                    <a:cubicBezTo>
                      <a:pt x="534" y="543"/>
                      <a:pt x="488" y="573"/>
                      <a:pt x="447" y="614"/>
                    </a:cubicBezTo>
                    <a:cubicBezTo>
                      <a:pt x="437" y="624"/>
                      <a:pt x="418" y="642"/>
                      <a:pt x="418" y="642"/>
                    </a:cubicBezTo>
                    <a:cubicBezTo>
                      <a:pt x="386" y="707"/>
                      <a:pt x="341" y="760"/>
                      <a:pt x="305" y="822"/>
                    </a:cubicBezTo>
                    <a:cubicBezTo>
                      <a:pt x="278" y="869"/>
                      <a:pt x="275" y="924"/>
                      <a:pt x="229" y="954"/>
                    </a:cubicBezTo>
                    <a:cubicBezTo>
                      <a:pt x="215" y="949"/>
                      <a:pt x="160" y="930"/>
                      <a:pt x="154" y="925"/>
                    </a:cubicBezTo>
                    <a:cubicBezTo>
                      <a:pt x="146" y="919"/>
                      <a:pt x="150" y="905"/>
                      <a:pt x="144" y="897"/>
                    </a:cubicBezTo>
                    <a:cubicBezTo>
                      <a:pt x="137" y="888"/>
                      <a:pt x="125" y="885"/>
                      <a:pt x="116" y="878"/>
                    </a:cubicBezTo>
                    <a:cubicBezTo>
                      <a:pt x="106" y="870"/>
                      <a:pt x="99" y="858"/>
                      <a:pt x="88" y="850"/>
                    </a:cubicBezTo>
                    <a:cubicBezTo>
                      <a:pt x="67" y="835"/>
                      <a:pt x="43" y="826"/>
                      <a:pt x="22" y="812"/>
                    </a:cubicBezTo>
                    <a:cubicBezTo>
                      <a:pt x="16" y="799"/>
                      <a:pt x="0" y="788"/>
                      <a:pt x="3" y="774"/>
                    </a:cubicBezTo>
                    <a:cubicBezTo>
                      <a:pt x="7" y="752"/>
                      <a:pt x="28" y="737"/>
                      <a:pt x="41" y="718"/>
                    </a:cubicBezTo>
                    <a:cubicBezTo>
                      <a:pt x="80" y="661"/>
                      <a:pt x="156" y="598"/>
                      <a:pt x="211" y="557"/>
                    </a:cubicBezTo>
                    <a:cubicBezTo>
                      <a:pt x="235" y="521"/>
                      <a:pt x="267" y="444"/>
                      <a:pt x="296" y="415"/>
                    </a:cubicBezTo>
                    <a:cubicBezTo>
                      <a:pt x="325" y="386"/>
                      <a:pt x="363" y="357"/>
                      <a:pt x="390" y="330"/>
                    </a:cubicBezTo>
                    <a:cubicBezTo>
                      <a:pt x="445" y="275"/>
                      <a:pt x="475" y="196"/>
                      <a:pt x="541" y="151"/>
                    </a:cubicBezTo>
                    <a:cubicBezTo>
                      <a:pt x="558" y="105"/>
                      <a:pt x="577" y="73"/>
                      <a:pt x="617" y="47"/>
                    </a:cubicBezTo>
                    <a:cubicBezTo>
                      <a:pt x="643" y="6"/>
                      <a:pt x="663" y="9"/>
                      <a:pt x="711" y="0"/>
                    </a:cubicBezTo>
                    <a:cubicBezTo>
                      <a:pt x="727" y="3"/>
                      <a:pt x="745" y="0"/>
                      <a:pt x="758" y="9"/>
                    </a:cubicBezTo>
                    <a:cubicBezTo>
                      <a:pt x="810" y="44"/>
                      <a:pt x="733" y="38"/>
                      <a:pt x="787" y="38"/>
                    </a:cubicBezTo>
                    <a:close/>
                  </a:path>
                </a:pathLst>
              </a:custGeom>
              <a:solidFill>
                <a:srgbClr val="99336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71" name="Freeform 27"/>
              <p:cNvSpPr>
                <a:spLocks/>
              </p:cNvSpPr>
              <p:nvPr/>
            </p:nvSpPr>
            <p:spPr bwMode="auto">
              <a:xfrm>
                <a:off x="4636" y="2863"/>
                <a:ext cx="680" cy="940"/>
              </a:xfrm>
              <a:custGeom>
                <a:avLst/>
                <a:gdLst>
                  <a:gd name="T0" fmla="*/ 75 w 680"/>
                  <a:gd name="T1" fmla="*/ 83 h 940"/>
                  <a:gd name="T2" fmla="*/ 66 w 680"/>
                  <a:gd name="T3" fmla="*/ 206 h 940"/>
                  <a:gd name="T4" fmla="*/ 56 w 680"/>
                  <a:gd name="T5" fmla="*/ 593 h 940"/>
                  <a:gd name="T6" fmla="*/ 0 w 680"/>
                  <a:gd name="T7" fmla="*/ 848 h 940"/>
                  <a:gd name="T8" fmla="*/ 28 w 680"/>
                  <a:gd name="T9" fmla="*/ 858 h 940"/>
                  <a:gd name="T10" fmla="*/ 293 w 680"/>
                  <a:gd name="T11" fmla="*/ 839 h 940"/>
                  <a:gd name="T12" fmla="*/ 302 w 680"/>
                  <a:gd name="T13" fmla="*/ 773 h 940"/>
                  <a:gd name="T14" fmla="*/ 321 w 680"/>
                  <a:gd name="T15" fmla="*/ 688 h 940"/>
                  <a:gd name="T16" fmla="*/ 330 w 680"/>
                  <a:gd name="T17" fmla="*/ 348 h 940"/>
                  <a:gd name="T18" fmla="*/ 340 w 680"/>
                  <a:gd name="T19" fmla="*/ 376 h 940"/>
                  <a:gd name="T20" fmla="*/ 349 w 680"/>
                  <a:gd name="T21" fmla="*/ 471 h 940"/>
                  <a:gd name="T22" fmla="*/ 368 w 680"/>
                  <a:gd name="T23" fmla="*/ 612 h 940"/>
                  <a:gd name="T24" fmla="*/ 377 w 680"/>
                  <a:gd name="T25" fmla="*/ 924 h 940"/>
                  <a:gd name="T26" fmla="*/ 491 w 680"/>
                  <a:gd name="T27" fmla="*/ 905 h 940"/>
                  <a:gd name="T28" fmla="*/ 547 w 680"/>
                  <a:gd name="T29" fmla="*/ 886 h 940"/>
                  <a:gd name="T30" fmla="*/ 680 w 680"/>
                  <a:gd name="T31" fmla="*/ 886 h 940"/>
                  <a:gd name="T32" fmla="*/ 623 w 680"/>
                  <a:gd name="T33" fmla="*/ 659 h 940"/>
                  <a:gd name="T34" fmla="*/ 557 w 680"/>
                  <a:gd name="T35" fmla="*/ 168 h 940"/>
                  <a:gd name="T36" fmla="*/ 481 w 680"/>
                  <a:gd name="T37" fmla="*/ 46 h 940"/>
                  <a:gd name="T38" fmla="*/ 170 w 680"/>
                  <a:gd name="T39" fmla="*/ 27 h 940"/>
                  <a:gd name="T40" fmla="*/ 94 w 680"/>
                  <a:gd name="T41" fmla="*/ 55 h 940"/>
                  <a:gd name="T42" fmla="*/ 75 w 680"/>
                  <a:gd name="T43" fmla="*/ 83 h 9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80" h="940">
                    <a:moveTo>
                      <a:pt x="75" y="83"/>
                    </a:moveTo>
                    <a:cubicBezTo>
                      <a:pt x="72" y="124"/>
                      <a:pt x="68" y="165"/>
                      <a:pt x="66" y="206"/>
                    </a:cubicBezTo>
                    <a:cubicBezTo>
                      <a:pt x="61" y="335"/>
                      <a:pt x="62" y="464"/>
                      <a:pt x="56" y="593"/>
                    </a:cubicBezTo>
                    <a:cubicBezTo>
                      <a:pt x="52" y="675"/>
                      <a:pt x="19" y="767"/>
                      <a:pt x="0" y="848"/>
                    </a:cubicBezTo>
                    <a:cubicBezTo>
                      <a:pt x="9" y="851"/>
                      <a:pt x="18" y="858"/>
                      <a:pt x="28" y="858"/>
                    </a:cubicBezTo>
                    <a:cubicBezTo>
                      <a:pt x="117" y="855"/>
                      <a:pt x="208" y="865"/>
                      <a:pt x="293" y="839"/>
                    </a:cubicBezTo>
                    <a:cubicBezTo>
                      <a:pt x="314" y="832"/>
                      <a:pt x="298" y="795"/>
                      <a:pt x="302" y="773"/>
                    </a:cubicBezTo>
                    <a:cubicBezTo>
                      <a:pt x="307" y="744"/>
                      <a:pt x="315" y="716"/>
                      <a:pt x="321" y="688"/>
                    </a:cubicBezTo>
                    <a:cubicBezTo>
                      <a:pt x="324" y="575"/>
                      <a:pt x="323" y="461"/>
                      <a:pt x="330" y="348"/>
                    </a:cubicBezTo>
                    <a:cubicBezTo>
                      <a:pt x="331" y="338"/>
                      <a:pt x="338" y="366"/>
                      <a:pt x="340" y="376"/>
                    </a:cubicBezTo>
                    <a:cubicBezTo>
                      <a:pt x="345" y="407"/>
                      <a:pt x="346" y="439"/>
                      <a:pt x="349" y="471"/>
                    </a:cubicBezTo>
                    <a:cubicBezTo>
                      <a:pt x="359" y="574"/>
                      <a:pt x="354" y="538"/>
                      <a:pt x="368" y="612"/>
                    </a:cubicBezTo>
                    <a:cubicBezTo>
                      <a:pt x="371" y="716"/>
                      <a:pt x="346" y="825"/>
                      <a:pt x="377" y="924"/>
                    </a:cubicBezTo>
                    <a:cubicBezTo>
                      <a:pt x="382" y="940"/>
                      <a:pt x="467" y="913"/>
                      <a:pt x="491" y="905"/>
                    </a:cubicBezTo>
                    <a:cubicBezTo>
                      <a:pt x="510" y="899"/>
                      <a:pt x="547" y="886"/>
                      <a:pt x="547" y="886"/>
                    </a:cubicBezTo>
                    <a:cubicBezTo>
                      <a:pt x="620" y="900"/>
                      <a:pt x="605" y="911"/>
                      <a:pt x="680" y="886"/>
                    </a:cubicBezTo>
                    <a:cubicBezTo>
                      <a:pt x="664" y="809"/>
                      <a:pt x="646" y="735"/>
                      <a:pt x="623" y="659"/>
                    </a:cubicBezTo>
                    <a:cubicBezTo>
                      <a:pt x="616" y="486"/>
                      <a:pt x="604" y="333"/>
                      <a:pt x="557" y="168"/>
                    </a:cubicBezTo>
                    <a:cubicBezTo>
                      <a:pt x="543" y="119"/>
                      <a:pt x="529" y="69"/>
                      <a:pt x="481" y="46"/>
                    </a:cubicBezTo>
                    <a:cubicBezTo>
                      <a:pt x="388" y="0"/>
                      <a:pt x="274" y="30"/>
                      <a:pt x="170" y="27"/>
                    </a:cubicBezTo>
                    <a:cubicBezTo>
                      <a:pt x="144" y="32"/>
                      <a:pt x="113" y="32"/>
                      <a:pt x="94" y="55"/>
                    </a:cubicBezTo>
                    <a:cubicBezTo>
                      <a:pt x="69" y="86"/>
                      <a:pt x="100" y="83"/>
                      <a:pt x="75" y="83"/>
                    </a:cubicBezTo>
                    <a:close/>
                  </a:path>
                </a:pathLst>
              </a:custGeom>
              <a:solidFill>
                <a:srgbClr val="0033CC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83" name="Freeform 39"/>
              <p:cNvSpPr>
                <a:spLocks/>
              </p:cNvSpPr>
              <p:nvPr/>
            </p:nvSpPr>
            <p:spPr bwMode="auto">
              <a:xfrm>
                <a:off x="4748" y="1462"/>
                <a:ext cx="128" cy="38"/>
              </a:xfrm>
              <a:custGeom>
                <a:avLst/>
                <a:gdLst>
                  <a:gd name="T0" fmla="*/ 0 w 128"/>
                  <a:gd name="T1" fmla="*/ 38 h 38"/>
                  <a:gd name="T2" fmla="*/ 64 w 128"/>
                  <a:gd name="T3" fmla="*/ 2 h 38"/>
                  <a:gd name="T4" fmla="*/ 112 w 128"/>
                  <a:gd name="T5" fmla="*/ 6 h 38"/>
                  <a:gd name="T6" fmla="*/ 128 w 128"/>
                  <a:gd name="T7" fmla="*/ 3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8" h="38">
                    <a:moveTo>
                      <a:pt x="0" y="38"/>
                    </a:moveTo>
                    <a:cubicBezTo>
                      <a:pt x="26" y="12"/>
                      <a:pt x="27" y="7"/>
                      <a:pt x="64" y="2"/>
                    </a:cubicBezTo>
                    <a:cubicBezTo>
                      <a:pt x="80" y="3"/>
                      <a:pt x="97" y="0"/>
                      <a:pt x="112" y="6"/>
                    </a:cubicBezTo>
                    <a:cubicBezTo>
                      <a:pt x="121" y="10"/>
                      <a:pt x="128" y="30"/>
                      <a:pt x="128" y="30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84" name="Freeform 40"/>
              <p:cNvSpPr>
                <a:spLocks/>
              </p:cNvSpPr>
              <p:nvPr/>
            </p:nvSpPr>
            <p:spPr bwMode="auto">
              <a:xfrm>
                <a:off x="4996" y="1454"/>
                <a:ext cx="128" cy="38"/>
              </a:xfrm>
              <a:custGeom>
                <a:avLst/>
                <a:gdLst>
                  <a:gd name="T0" fmla="*/ 0 w 128"/>
                  <a:gd name="T1" fmla="*/ 38 h 38"/>
                  <a:gd name="T2" fmla="*/ 64 w 128"/>
                  <a:gd name="T3" fmla="*/ 2 h 38"/>
                  <a:gd name="T4" fmla="*/ 112 w 128"/>
                  <a:gd name="T5" fmla="*/ 6 h 38"/>
                  <a:gd name="T6" fmla="*/ 128 w 128"/>
                  <a:gd name="T7" fmla="*/ 3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8" h="38">
                    <a:moveTo>
                      <a:pt x="0" y="38"/>
                    </a:moveTo>
                    <a:cubicBezTo>
                      <a:pt x="26" y="12"/>
                      <a:pt x="27" y="7"/>
                      <a:pt x="64" y="2"/>
                    </a:cubicBezTo>
                    <a:cubicBezTo>
                      <a:pt x="80" y="3"/>
                      <a:pt x="97" y="0"/>
                      <a:pt x="112" y="6"/>
                    </a:cubicBezTo>
                    <a:cubicBezTo>
                      <a:pt x="121" y="10"/>
                      <a:pt x="128" y="30"/>
                      <a:pt x="128" y="30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85" name="Oval 41"/>
              <p:cNvSpPr>
                <a:spLocks noChangeArrowheads="1"/>
              </p:cNvSpPr>
              <p:nvPr/>
            </p:nvSpPr>
            <p:spPr bwMode="auto">
              <a:xfrm>
                <a:off x="4904" y="1828"/>
                <a:ext cx="89" cy="114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186" name="Freeform 42"/>
              <p:cNvSpPr>
                <a:spLocks/>
              </p:cNvSpPr>
              <p:nvPr/>
            </p:nvSpPr>
            <p:spPr bwMode="auto">
              <a:xfrm>
                <a:off x="4492" y="976"/>
                <a:ext cx="1044" cy="673"/>
              </a:xfrm>
              <a:custGeom>
                <a:avLst/>
                <a:gdLst>
                  <a:gd name="T0" fmla="*/ 92 w 1044"/>
                  <a:gd name="T1" fmla="*/ 620 h 673"/>
                  <a:gd name="T2" fmla="*/ 56 w 1044"/>
                  <a:gd name="T3" fmla="*/ 632 h 673"/>
                  <a:gd name="T4" fmla="*/ 92 w 1044"/>
                  <a:gd name="T5" fmla="*/ 584 h 673"/>
                  <a:gd name="T6" fmla="*/ 0 w 1044"/>
                  <a:gd name="T7" fmla="*/ 508 h 673"/>
                  <a:gd name="T8" fmla="*/ 28 w 1044"/>
                  <a:gd name="T9" fmla="*/ 308 h 673"/>
                  <a:gd name="T10" fmla="*/ 144 w 1044"/>
                  <a:gd name="T11" fmla="*/ 344 h 673"/>
                  <a:gd name="T12" fmla="*/ 132 w 1044"/>
                  <a:gd name="T13" fmla="*/ 212 h 673"/>
                  <a:gd name="T14" fmla="*/ 200 w 1044"/>
                  <a:gd name="T15" fmla="*/ 224 h 673"/>
                  <a:gd name="T16" fmla="*/ 256 w 1044"/>
                  <a:gd name="T17" fmla="*/ 288 h 673"/>
                  <a:gd name="T18" fmla="*/ 260 w 1044"/>
                  <a:gd name="T19" fmla="*/ 288 h 673"/>
                  <a:gd name="T20" fmla="*/ 312 w 1044"/>
                  <a:gd name="T21" fmla="*/ 112 h 673"/>
                  <a:gd name="T22" fmla="*/ 376 w 1044"/>
                  <a:gd name="T23" fmla="*/ 240 h 673"/>
                  <a:gd name="T24" fmla="*/ 408 w 1044"/>
                  <a:gd name="T25" fmla="*/ 188 h 673"/>
                  <a:gd name="T26" fmla="*/ 468 w 1044"/>
                  <a:gd name="T27" fmla="*/ 76 h 673"/>
                  <a:gd name="T28" fmla="*/ 496 w 1044"/>
                  <a:gd name="T29" fmla="*/ 12 h 673"/>
                  <a:gd name="T30" fmla="*/ 516 w 1044"/>
                  <a:gd name="T31" fmla="*/ 56 h 673"/>
                  <a:gd name="T32" fmla="*/ 540 w 1044"/>
                  <a:gd name="T33" fmla="*/ 212 h 673"/>
                  <a:gd name="T34" fmla="*/ 688 w 1044"/>
                  <a:gd name="T35" fmla="*/ 44 h 673"/>
                  <a:gd name="T36" fmla="*/ 644 w 1044"/>
                  <a:gd name="T37" fmla="*/ 272 h 673"/>
                  <a:gd name="T38" fmla="*/ 724 w 1044"/>
                  <a:gd name="T39" fmla="*/ 232 h 673"/>
                  <a:gd name="T40" fmla="*/ 880 w 1044"/>
                  <a:gd name="T41" fmla="*/ 200 h 673"/>
                  <a:gd name="T42" fmla="*/ 792 w 1044"/>
                  <a:gd name="T43" fmla="*/ 296 h 673"/>
                  <a:gd name="T44" fmla="*/ 964 w 1044"/>
                  <a:gd name="T45" fmla="*/ 372 h 673"/>
                  <a:gd name="T46" fmla="*/ 932 w 1044"/>
                  <a:gd name="T47" fmla="*/ 424 h 673"/>
                  <a:gd name="T48" fmla="*/ 868 w 1044"/>
                  <a:gd name="T49" fmla="*/ 460 h 673"/>
                  <a:gd name="T50" fmla="*/ 888 w 1044"/>
                  <a:gd name="T51" fmla="*/ 496 h 673"/>
                  <a:gd name="T52" fmla="*/ 1044 w 1044"/>
                  <a:gd name="T53" fmla="*/ 608 h 673"/>
                  <a:gd name="T54" fmla="*/ 904 w 1044"/>
                  <a:gd name="T55" fmla="*/ 584 h 673"/>
                  <a:gd name="T56" fmla="*/ 892 w 1044"/>
                  <a:gd name="T57" fmla="*/ 596 h 673"/>
                  <a:gd name="T58" fmla="*/ 916 w 1044"/>
                  <a:gd name="T59" fmla="*/ 652 h 673"/>
                  <a:gd name="T60" fmla="*/ 932 w 1044"/>
                  <a:gd name="T61" fmla="*/ 672 h 673"/>
                  <a:gd name="T62" fmla="*/ 856 w 1044"/>
                  <a:gd name="T63" fmla="*/ 624 h 673"/>
                  <a:gd name="T64" fmla="*/ 800 w 1044"/>
                  <a:gd name="T65" fmla="*/ 536 h 673"/>
                  <a:gd name="T66" fmla="*/ 680 w 1044"/>
                  <a:gd name="T67" fmla="*/ 396 h 673"/>
                  <a:gd name="T68" fmla="*/ 452 w 1044"/>
                  <a:gd name="T69" fmla="*/ 328 h 673"/>
                  <a:gd name="T70" fmla="*/ 328 w 1044"/>
                  <a:gd name="T71" fmla="*/ 348 h 673"/>
                  <a:gd name="T72" fmla="*/ 208 w 1044"/>
                  <a:gd name="T73" fmla="*/ 460 h 673"/>
                  <a:gd name="T74" fmla="*/ 156 w 1044"/>
                  <a:gd name="T75" fmla="*/ 576 h 673"/>
                  <a:gd name="T76" fmla="*/ 140 w 1044"/>
                  <a:gd name="T77" fmla="*/ 612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44" h="673">
                    <a:moveTo>
                      <a:pt x="140" y="612"/>
                    </a:moveTo>
                    <a:cubicBezTo>
                      <a:pt x="128" y="614"/>
                      <a:pt x="105" y="616"/>
                      <a:pt x="92" y="620"/>
                    </a:cubicBezTo>
                    <a:cubicBezTo>
                      <a:pt x="84" y="622"/>
                      <a:pt x="76" y="625"/>
                      <a:pt x="68" y="628"/>
                    </a:cubicBezTo>
                    <a:cubicBezTo>
                      <a:pt x="64" y="629"/>
                      <a:pt x="56" y="632"/>
                      <a:pt x="56" y="632"/>
                    </a:cubicBezTo>
                    <a:cubicBezTo>
                      <a:pt x="20" y="626"/>
                      <a:pt x="25" y="621"/>
                      <a:pt x="52" y="612"/>
                    </a:cubicBezTo>
                    <a:cubicBezTo>
                      <a:pt x="76" y="594"/>
                      <a:pt x="62" y="604"/>
                      <a:pt x="92" y="584"/>
                    </a:cubicBezTo>
                    <a:cubicBezTo>
                      <a:pt x="96" y="581"/>
                      <a:pt x="104" y="576"/>
                      <a:pt x="104" y="576"/>
                    </a:cubicBezTo>
                    <a:cubicBezTo>
                      <a:pt x="93" y="531"/>
                      <a:pt x="41" y="514"/>
                      <a:pt x="0" y="508"/>
                    </a:cubicBezTo>
                    <a:cubicBezTo>
                      <a:pt x="23" y="473"/>
                      <a:pt x="93" y="474"/>
                      <a:pt x="128" y="472"/>
                    </a:cubicBezTo>
                    <a:cubicBezTo>
                      <a:pt x="111" y="404"/>
                      <a:pt x="49" y="371"/>
                      <a:pt x="28" y="308"/>
                    </a:cubicBezTo>
                    <a:cubicBezTo>
                      <a:pt x="41" y="288"/>
                      <a:pt x="48" y="292"/>
                      <a:pt x="72" y="296"/>
                    </a:cubicBezTo>
                    <a:cubicBezTo>
                      <a:pt x="96" y="312"/>
                      <a:pt x="116" y="335"/>
                      <a:pt x="144" y="344"/>
                    </a:cubicBezTo>
                    <a:cubicBezTo>
                      <a:pt x="164" y="371"/>
                      <a:pt x="163" y="382"/>
                      <a:pt x="176" y="344"/>
                    </a:cubicBezTo>
                    <a:cubicBezTo>
                      <a:pt x="169" y="298"/>
                      <a:pt x="158" y="251"/>
                      <a:pt x="132" y="212"/>
                    </a:cubicBezTo>
                    <a:cubicBezTo>
                      <a:pt x="125" y="185"/>
                      <a:pt x="121" y="158"/>
                      <a:pt x="112" y="132"/>
                    </a:cubicBezTo>
                    <a:cubicBezTo>
                      <a:pt x="152" y="106"/>
                      <a:pt x="181" y="205"/>
                      <a:pt x="200" y="224"/>
                    </a:cubicBezTo>
                    <a:cubicBezTo>
                      <a:pt x="213" y="237"/>
                      <a:pt x="230" y="248"/>
                      <a:pt x="240" y="264"/>
                    </a:cubicBezTo>
                    <a:cubicBezTo>
                      <a:pt x="245" y="272"/>
                      <a:pt x="251" y="280"/>
                      <a:pt x="256" y="288"/>
                    </a:cubicBezTo>
                    <a:cubicBezTo>
                      <a:pt x="259" y="293"/>
                      <a:pt x="258" y="304"/>
                      <a:pt x="264" y="304"/>
                    </a:cubicBezTo>
                    <a:cubicBezTo>
                      <a:pt x="269" y="304"/>
                      <a:pt x="261" y="293"/>
                      <a:pt x="260" y="288"/>
                    </a:cubicBezTo>
                    <a:cubicBezTo>
                      <a:pt x="264" y="224"/>
                      <a:pt x="263" y="23"/>
                      <a:pt x="284" y="16"/>
                    </a:cubicBezTo>
                    <a:cubicBezTo>
                      <a:pt x="308" y="48"/>
                      <a:pt x="300" y="75"/>
                      <a:pt x="312" y="112"/>
                    </a:cubicBezTo>
                    <a:cubicBezTo>
                      <a:pt x="320" y="136"/>
                      <a:pt x="333" y="160"/>
                      <a:pt x="348" y="180"/>
                    </a:cubicBezTo>
                    <a:cubicBezTo>
                      <a:pt x="355" y="200"/>
                      <a:pt x="364" y="222"/>
                      <a:pt x="376" y="240"/>
                    </a:cubicBezTo>
                    <a:cubicBezTo>
                      <a:pt x="381" y="231"/>
                      <a:pt x="382" y="220"/>
                      <a:pt x="388" y="212"/>
                    </a:cubicBezTo>
                    <a:cubicBezTo>
                      <a:pt x="421" y="162"/>
                      <a:pt x="382" y="234"/>
                      <a:pt x="408" y="188"/>
                    </a:cubicBezTo>
                    <a:cubicBezTo>
                      <a:pt x="421" y="165"/>
                      <a:pt x="425" y="143"/>
                      <a:pt x="440" y="120"/>
                    </a:cubicBezTo>
                    <a:cubicBezTo>
                      <a:pt x="450" y="105"/>
                      <a:pt x="458" y="90"/>
                      <a:pt x="468" y="76"/>
                    </a:cubicBezTo>
                    <a:cubicBezTo>
                      <a:pt x="474" y="68"/>
                      <a:pt x="484" y="52"/>
                      <a:pt x="484" y="52"/>
                    </a:cubicBezTo>
                    <a:cubicBezTo>
                      <a:pt x="490" y="28"/>
                      <a:pt x="486" y="41"/>
                      <a:pt x="496" y="12"/>
                    </a:cubicBezTo>
                    <a:cubicBezTo>
                      <a:pt x="497" y="8"/>
                      <a:pt x="500" y="0"/>
                      <a:pt x="500" y="0"/>
                    </a:cubicBezTo>
                    <a:cubicBezTo>
                      <a:pt x="512" y="17"/>
                      <a:pt x="511" y="36"/>
                      <a:pt x="516" y="56"/>
                    </a:cubicBezTo>
                    <a:cubicBezTo>
                      <a:pt x="519" y="117"/>
                      <a:pt x="518" y="179"/>
                      <a:pt x="524" y="240"/>
                    </a:cubicBezTo>
                    <a:cubicBezTo>
                      <a:pt x="525" y="251"/>
                      <a:pt x="535" y="221"/>
                      <a:pt x="540" y="212"/>
                    </a:cubicBezTo>
                    <a:cubicBezTo>
                      <a:pt x="549" y="197"/>
                      <a:pt x="556" y="179"/>
                      <a:pt x="564" y="164"/>
                    </a:cubicBezTo>
                    <a:cubicBezTo>
                      <a:pt x="593" y="107"/>
                      <a:pt x="619" y="55"/>
                      <a:pt x="688" y="44"/>
                    </a:cubicBezTo>
                    <a:cubicBezTo>
                      <a:pt x="696" y="76"/>
                      <a:pt x="673" y="140"/>
                      <a:pt x="652" y="168"/>
                    </a:cubicBezTo>
                    <a:cubicBezTo>
                      <a:pt x="643" y="204"/>
                      <a:pt x="637" y="223"/>
                      <a:pt x="644" y="272"/>
                    </a:cubicBezTo>
                    <a:cubicBezTo>
                      <a:pt x="645" y="277"/>
                      <a:pt x="655" y="270"/>
                      <a:pt x="660" y="268"/>
                    </a:cubicBezTo>
                    <a:cubicBezTo>
                      <a:pt x="686" y="257"/>
                      <a:pt x="700" y="247"/>
                      <a:pt x="724" y="232"/>
                    </a:cubicBezTo>
                    <a:cubicBezTo>
                      <a:pt x="746" y="218"/>
                      <a:pt x="821" y="197"/>
                      <a:pt x="848" y="192"/>
                    </a:cubicBezTo>
                    <a:cubicBezTo>
                      <a:pt x="859" y="195"/>
                      <a:pt x="871" y="194"/>
                      <a:pt x="880" y="200"/>
                    </a:cubicBezTo>
                    <a:cubicBezTo>
                      <a:pt x="881" y="201"/>
                      <a:pt x="866" y="234"/>
                      <a:pt x="864" y="236"/>
                    </a:cubicBezTo>
                    <a:cubicBezTo>
                      <a:pt x="845" y="259"/>
                      <a:pt x="812" y="273"/>
                      <a:pt x="792" y="296"/>
                    </a:cubicBezTo>
                    <a:cubicBezTo>
                      <a:pt x="774" y="316"/>
                      <a:pt x="767" y="337"/>
                      <a:pt x="756" y="360"/>
                    </a:cubicBezTo>
                    <a:cubicBezTo>
                      <a:pt x="842" y="389"/>
                      <a:pt x="744" y="359"/>
                      <a:pt x="964" y="372"/>
                    </a:cubicBezTo>
                    <a:cubicBezTo>
                      <a:pt x="978" y="373"/>
                      <a:pt x="1010" y="390"/>
                      <a:pt x="1024" y="396"/>
                    </a:cubicBezTo>
                    <a:cubicBezTo>
                      <a:pt x="993" y="406"/>
                      <a:pt x="964" y="416"/>
                      <a:pt x="932" y="424"/>
                    </a:cubicBezTo>
                    <a:cubicBezTo>
                      <a:pt x="921" y="427"/>
                      <a:pt x="900" y="432"/>
                      <a:pt x="900" y="432"/>
                    </a:cubicBezTo>
                    <a:cubicBezTo>
                      <a:pt x="872" y="451"/>
                      <a:pt x="881" y="440"/>
                      <a:pt x="868" y="460"/>
                    </a:cubicBezTo>
                    <a:cubicBezTo>
                      <a:pt x="866" y="469"/>
                      <a:pt x="854" y="480"/>
                      <a:pt x="860" y="488"/>
                    </a:cubicBezTo>
                    <a:cubicBezTo>
                      <a:pt x="866" y="496"/>
                      <a:pt x="879" y="491"/>
                      <a:pt x="888" y="496"/>
                    </a:cubicBezTo>
                    <a:cubicBezTo>
                      <a:pt x="912" y="509"/>
                      <a:pt x="937" y="521"/>
                      <a:pt x="960" y="536"/>
                    </a:cubicBezTo>
                    <a:cubicBezTo>
                      <a:pt x="994" y="559"/>
                      <a:pt x="1013" y="587"/>
                      <a:pt x="1044" y="608"/>
                    </a:cubicBezTo>
                    <a:cubicBezTo>
                      <a:pt x="1028" y="612"/>
                      <a:pt x="996" y="604"/>
                      <a:pt x="996" y="604"/>
                    </a:cubicBezTo>
                    <a:cubicBezTo>
                      <a:pt x="969" y="586"/>
                      <a:pt x="936" y="587"/>
                      <a:pt x="904" y="584"/>
                    </a:cubicBezTo>
                    <a:cubicBezTo>
                      <a:pt x="896" y="585"/>
                      <a:pt x="886" y="582"/>
                      <a:pt x="880" y="588"/>
                    </a:cubicBezTo>
                    <a:cubicBezTo>
                      <a:pt x="877" y="591"/>
                      <a:pt x="889" y="592"/>
                      <a:pt x="892" y="596"/>
                    </a:cubicBezTo>
                    <a:cubicBezTo>
                      <a:pt x="903" y="609"/>
                      <a:pt x="898" y="614"/>
                      <a:pt x="904" y="628"/>
                    </a:cubicBezTo>
                    <a:cubicBezTo>
                      <a:pt x="907" y="636"/>
                      <a:pt x="911" y="644"/>
                      <a:pt x="916" y="652"/>
                    </a:cubicBezTo>
                    <a:cubicBezTo>
                      <a:pt x="919" y="658"/>
                      <a:pt x="924" y="663"/>
                      <a:pt x="928" y="668"/>
                    </a:cubicBezTo>
                    <a:cubicBezTo>
                      <a:pt x="929" y="669"/>
                      <a:pt x="934" y="673"/>
                      <a:pt x="932" y="672"/>
                    </a:cubicBezTo>
                    <a:cubicBezTo>
                      <a:pt x="897" y="645"/>
                      <a:pt x="913" y="652"/>
                      <a:pt x="888" y="644"/>
                    </a:cubicBezTo>
                    <a:cubicBezTo>
                      <a:pt x="878" y="636"/>
                      <a:pt x="865" y="633"/>
                      <a:pt x="856" y="624"/>
                    </a:cubicBezTo>
                    <a:cubicBezTo>
                      <a:pt x="847" y="615"/>
                      <a:pt x="833" y="593"/>
                      <a:pt x="824" y="580"/>
                    </a:cubicBezTo>
                    <a:cubicBezTo>
                      <a:pt x="819" y="561"/>
                      <a:pt x="812" y="552"/>
                      <a:pt x="800" y="536"/>
                    </a:cubicBezTo>
                    <a:cubicBezTo>
                      <a:pt x="784" y="489"/>
                      <a:pt x="749" y="465"/>
                      <a:pt x="716" y="432"/>
                    </a:cubicBezTo>
                    <a:cubicBezTo>
                      <a:pt x="704" y="420"/>
                      <a:pt x="697" y="403"/>
                      <a:pt x="680" y="396"/>
                    </a:cubicBezTo>
                    <a:cubicBezTo>
                      <a:pt x="667" y="391"/>
                      <a:pt x="653" y="388"/>
                      <a:pt x="640" y="384"/>
                    </a:cubicBezTo>
                    <a:cubicBezTo>
                      <a:pt x="589" y="346"/>
                      <a:pt x="513" y="340"/>
                      <a:pt x="452" y="328"/>
                    </a:cubicBezTo>
                    <a:cubicBezTo>
                      <a:pt x="419" y="329"/>
                      <a:pt x="385" y="327"/>
                      <a:pt x="352" y="332"/>
                    </a:cubicBezTo>
                    <a:cubicBezTo>
                      <a:pt x="343" y="334"/>
                      <a:pt x="328" y="348"/>
                      <a:pt x="328" y="348"/>
                    </a:cubicBezTo>
                    <a:cubicBezTo>
                      <a:pt x="313" y="370"/>
                      <a:pt x="296" y="395"/>
                      <a:pt x="276" y="412"/>
                    </a:cubicBezTo>
                    <a:cubicBezTo>
                      <a:pt x="252" y="432"/>
                      <a:pt x="227" y="434"/>
                      <a:pt x="208" y="460"/>
                    </a:cubicBezTo>
                    <a:cubicBezTo>
                      <a:pt x="199" y="488"/>
                      <a:pt x="204" y="516"/>
                      <a:pt x="184" y="540"/>
                    </a:cubicBezTo>
                    <a:cubicBezTo>
                      <a:pt x="174" y="552"/>
                      <a:pt x="156" y="576"/>
                      <a:pt x="156" y="576"/>
                    </a:cubicBezTo>
                    <a:cubicBezTo>
                      <a:pt x="156" y="577"/>
                      <a:pt x="150" y="601"/>
                      <a:pt x="148" y="604"/>
                    </a:cubicBezTo>
                    <a:cubicBezTo>
                      <a:pt x="141" y="613"/>
                      <a:pt x="129" y="612"/>
                      <a:pt x="140" y="612"/>
                    </a:cubicBezTo>
                    <a:close/>
                  </a:path>
                </a:pathLst>
              </a:custGeom>
              <a:solidFill>
                <a:srgbClr val="CC66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pic>
        <p:nvPicPr>
          <p:cNvPr id="2" name="Picture 1" descr="j0227558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178" y="3393622"/>
            <a:ext cx="2513148" cy="3089936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advClick="0" advTm="2008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 build="p" autoUpdateAnimBg="0"/>
      <p:bldP spid="6156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29" name="Group 13"/>
          <p:cNvGrpSpPr>
            <a:grpSpLocks/>
          </p:cNvGrpSpPr>
          <p:nvPr/>
        </p:nvGrpSpPr>
        <p:grpSpPr bwMode="auto">
          <a:xfrm>
            <a:off x="4497388" y="5634038"/>
            <a:ext cx="3503612" cy="750887"/>
            <a:chOff x="2890" y="3256"/>
            <a:chExt cx="2207" cy="643"/>
          </a:xfrm>
        </p:grpSpPr>
        <p:sp>
          <p:nvSpPr>
            <p:cNvPr id="9227" name="Freeform 11"/>
            <p:cNvSpPr>
              <a:spLocks/>
            </p:cNvSpPr>
            <p:nvPr/>
          </p:nvSpPr>
          <p:spPr bwMode="auto">
            <a:xfrm rot="5400000">
              <a:off x="3394" y="2845"/>
              <a:ext cx="398" cy="1406"/>
            </a:xfrm>
            <a:custGeom>
              <a:avLst/>
              <a:gdLst>
                <a:gd name="T0" fmla="*/ 226 w 783"/>
                <a:gd name="T1" fmla="*/ 24 h 1051"/>
                <a:gd name="T2" fmla="*/ 188 w 783"/>
                <a:gd name="T3" fmla="*/ 222 h 1051"/>
                <a:gd name="T4" fmla="*/ 179 w 783"/>
                <a:gd name="T5" fmla="*/ 449 h 1051"/>
                <a:gd name="T6" fmla="*/ 160 w 783"/>
                <a:gd name="T7" fmla="*/ 505 h 1051"/>
                <a:gd name="T8" fmla="*/ 122 w 783"/>
                <a:gd name="T9" fmla="*/ 694 h 1051"/>
                <a:gd name="T10" fmla="*/ 84 w 783"/>
                <a:gd name="T11" fmla="*/ 826 h 1051"/>
                <a:gd name="T12" fmla="*/ 37 w 783"/>
                <a:gd name="T13" fmla="*/ 892 h 1051"/>
                <a:gd name="T14" fmla="*/ 0 w 783"/>
                <a:gd name="T15" fmla="*/ 977 h 1051"/>
                <a:gd name="T16" fmla="*/ 358 w 783"/>
                <a:gd name="T17" fmla="*/ 1015 h 1051"/>
                <a:gd name="T18" fmla="*/ 755 w 783"/>
                <a:gd name="T19" fmla="*/ 987 h 1051"/>
                <a:gd name="T20" fmla="*/ 698 w 783"/>
                <a:gd name="T21" fmla="*/ 647 h 1051"/>
                <a:gd name="T22" fmla="*/ 623 w 783"/>
                <a:gd name="T23" fmla="*/ 458 h 1051"/>
                <a:gd name="T24" fmla="*/ 604 w 783"/>
                <a:gd name="T25" fmla="*/ 430 h 1051"/>
                <a:gd name="T26" fmla="*/ 585 w 783"/>
                <a:gd name="T27" fmla="*/ 401 h 1051"/>
                <a:gd name="T28" fmla="*/ 566 w 783"/>
                <a:gd name="T29" fmla="*/ 298 h 1051"/>
                <a:gd name="T30" fmla="*/ 443 w 783"/>
                <a:gd name="T31" fmla="*/ 5 h 1051"/>
                <a:gd name="T32" fmla="*/ 226 w 783"/>
                <a:gd name="T33" fmla="*/ 24 h 1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83" h="1051">
                  <a:moveTo>
                    <a:pt x="226" y="24"/>
                  </a:moveTo>
                  <a:cubicBezTo>
                    <a:pt x="219" y="94"/>
                    <a:pt x="203" y="154"/>
                    <a:pt x="188" y="222"/>
                  </a:cubicBezTo>
                  <a:cubicBezTo>
                    <a:pt x="185" y="298"/>
                    <a:pt x="185" y="373"/>
                    <a:pt x="179" y="449"/>
                  </a:cubicBezTo>
                  <a:cubicBezTo>
                    <a:pt x="178" y="469"/>
                    <a:pt x="165" y="486"/>
                    <a:pt x="160" y="505"/>
                  </a:cubicBezTo>
                  <a:cubicBezTo>
                    <a:pt x="145" y="568"/>
                    <a:pt x="140" y="631"/>
                    <a:pt x="122" y="694"/>
                  </a:cubicBezTo>
                  <a:cubicBezTo>
                    <a:pt x="111" y="734"/>
                    <a:pt x="104" y="790"/>
                    <a:pt x="84" y="826"/>
                  </a:cubicBezTo>
                  <a:cubicBezTo>
                    <a:pt x="71" y="850"/>
                    <a:pt x="37" y="892"/>
                    <a:pt x="37" y="892"/>
                  </a:cubicBezTo>
                  <a:cubicBezTo>
                    <a:pt x="27" y="923"/>
                    <a:pt x="10" y="946"/>
                    <a:pt x="0" y="977"/>
                  </a:cubicBezTo>
                  <a:cubicBezTo>
                    <a:pt x="109" y="1051"/>
                    <a:pt x="198" y="1010"/>
                    <a:pt x="358" y="1015"/>
                  </a:cubicBezTo>
                  <a:cubicBezTo>
                    <a:pt x="491" y="1035"/>
                    <a:pt x="633" y="1048"/>
                    <a:pt x="755" y="987"/>
                  </a:cubicBezTo>
                  <a:cubicBezTo>
                    <a:pt x="783" y="901"/>
                    <a:pt x="754" y="730"/>
                    <a:pt x="698" y="647"/>
                  </a:cubicBezTo>
                  <a:cubicBezTo>
                    <a:pt x="682" y="578"/>
                    <a:pt x="662" y="517"/>
                    <a:pt x="623" y="458"/>
                  </a:cubicBezTo>
                  <a:cubicBezTo>
                    <a:pt x="617" y="449"/>
                    <a:pt x="610" y="439"/>
                    <a:pt x="604" y="430"/>
                  </a:cubicBezTo>
                  <a:cubicBezTo>
                    <a:pt x="598" y="420"/>
                    <a:pt x="585" y="401"/>
                    <a:pt x="585" y="401"/>
                  </a:cubicBezTo>
                  <a:cubicBezTo>
                    <a:pt x="579" y="367"/>
                    <a:pt x="570" y="333"/>
                    <a:pt x="566" y="298"/>
                  </a:cubicBezTo>
                  <a:cubicBezTo>
                    <a:pt x="558" y="232"/>
                    <a:pt x="558" y="0"/>
                    <a:pt x="443" y="5"/>
                  </a:cubicBezTo>
                  <a:cubicBezTo>
                    <a:pt x="370" y="8"/>
                    <a:pt x="298" y="18"/>
                    <a:pt x="226" y="24"/>
                  </a:cubicBezTo>
                  <a:close/>
                </a:path>
              </a:pathLst>
            </a:custGeom>
            <a:solidFill>
              <a:srgbClr val="80808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28" name="Freeform 12"/>
            <p:cNvSpPr>
              <a:spLocks/>
            </p:cNvSpPr>
            <p:nvPr/>
          </p:nvSpPr>
          <p:spPr bwMode="auto">
            <a:xfrm rot="5400000">
              <a:off x="4270" y="3073"/>
              <a:ext cx="643" cy="1010"/>
            </a:xfrm>
            <a:custGeom>
              <a:avLst/>
              <a:gdLst>
                <a:gd name="T0" fmla="*/ 371 w 1266"/>
                <a:gd name="T1" fmla="*/ 604 h 755"/>
                <a:gd name="T2" fmla="*/ 286 w 1266"/>
                <a:gd name="T3" fmla="*/ 661 h 755"/>
                <a:gd name="T4" fmla="*/ 116 w 1266"/>
                <a:gd name="T5" fmla="*/ 651 h 755"/>
                <a:gd name="T6" fmla="*/ 31 w 1266"/>
                <a:gd name="T7" fmla="*/ 519 h 755"/>
                <a:gd name="T8" fmla="*/ 126 w 1266"/>
                <a:gd name="T9" fmla="*/ 377 h 755"/>
                <a:gd name="T10" fmla="*/ 69 w 1266"/>
                <a:gd name="T11" fmla="*/ 273 h 755"/>
                <a:gd name="T12" fmla="*/ 60 w 1266"/>
                <a:gd name="T13" fmla="*/ 245 h 755"/>
                <a:gd name="T14" fmla="*/ 69 w 1266"/>
                <a:gd name="T15" fmla="*/ 141 h 755"/>
                <a:gd name="T16" fmla="*/ 239 w 1266"/>
                <a:gd name="T17" fmla="*/ 66 h 755"/>
                <a:gd name="T18" fmla="*/ 371 w 1266"/>
                <a:gd name="T19" fmla="*/ 75 h 755"/>
                <a:gd name="T20" fmla="*/ 409 w 1266"/>
                <a:gd name="T21" fmla="*/ 141 h 755"/>
                <a:gd name="T22" fmla="*/ 456 w 1266"/>
                <a:gd name="T23" fmla="*/ 179 h 755"/>
                <a:gd name="T24" fmla="*/ 655 w 1266"/>
                <a:gd name="T25" fmla="*/ 47 h 755"/>
                <a:gd name="T26" fmla="*/ 749 w 1266"/>
                <a:gd name="T27" fmla="*/ 0 h 755"/>
                <a:gd name="T28" fmla="*/ 947 w 1266"/>
                <a:gd name="T29" fmla="*/ 9 h 755"/>
                <a:gd name="T30" fmla="*/ 1032 w 1266"/>
                <a:gd name="T31" fmla="*/ 37 h 755"/>
                <a:gd name="T32" fmla="*/ 1061 w 1266"/>
                <a:gd name="T33" fmla="*/ 179 h 755"/>
                <a:gd name="T34" fmla="*/ 1032 w 1266"/>
                <a:gd name="T35" fmla="*/ 207 h 755"/>
                <a:gd name="T36" fmla="*/ 1146 w 1266"/>
                <a:gd name="T37" fmla="*/ 179 h 755"/>
                <a:gd name="T38" fmla="*/ 1183 w 1266"/>
                <a:gd name="T39" fmla="*/ 188 h 755"/>
                <a:gd name="T40" fmla="*/ 1221 w 1266"/>
                <a:gd name="T41" fmla="*/ 264 h 755"/>
                <a:gd name="T42" fmla="*/ 1240 w 1266"/>
                <a:gd name="T43" fmla="*/ 519 h 755"/>
                <a:gd name="T44" fmla="*/ 1174 w 1266"/>
                <a:gd name="T45" fmla="*/ 538 h 755"/>
                <a:gd name="T46" fmla="*/ 1117 w 1266"/>
                <a:gd name="T47" fmla="*/ 566 h 755"/>
                <a:gd name="T48" fmla="*/ 1193 w 1266"/>
                <a:gd name="T49" fmla="*/ 679 h 755"/>
                <a:gd name="T50" fmla="*/ 1070 w 1266"/>
                <a:gd name="T51" fmla="*/ 755 h 755"/>
                <a:gd name="T52" fmla="*/ 777 w 1266"/>
                <a:gd name="T53" fmla="*/ 670 h 755"/>
                <a:gd name="T54" fmla="*/ 759 w 1266"/>
                <a:gd name="T55" fmla="*/ 632 h 755"/>
                <a:gd name="T56" fmla="*/ 655 w 1266"/>
                <a:gd name="T57" fmla="*/ 698 h 755"/>
                <a:gd name="T58" fmla="*/ 589 w 1266"/>
                <a:gd name="T59" fmla="*/ 717 h 755"/>
                <a:gd name="T60" fmla="*/ 475 w 1266"/>
                <a:gd name="T61" fmla="*/ 708 h 755"/>
                <a:gd name="T62" fmla="*/ 400 w 1266"/>
                <a:gd name="T63" fmla="*/ 642 h 755"/>
                <a:gd name="T64" fmla="*/ 371 w 1266"/>
                <a:gd name="T65" fmla="*/ 604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66" h="755">
                  <a:moveTo>
                    <a:pt x="371" y="604"/>
                  </a:moveTo>
                  <a:cubicBezTo>
                    <a:pt x="347" y="640"/>
                    <a:pt x="325" y="642"/>
                    <a:pt x="286" y="661"/>
                  </a:cubicBezTo>
                  <a:cubicBezTo>
                    <a:pt x="229" y="658"/>
                    <a:pt x="172" y="662"/>
                    <a:pt x="116" y="651"/>
                  </a:cubicBezTo>
                  <a:cubicBezTo>
                    <a:pt x="86" y="645"/>
                    <a:pt x="54" y="553"/>
                    <a:pt x="31" y="519"/>
                  </a:cubicBezTo>
                  <a:cubicBezTo>
                    <a:pt x="0" y="423"/>
                    <a:pt x="50" y="404"/>
                    <a:pt x="126" y="377"/>
                  </a:cubicBezTo>
                  <a:cubicBezTo>
                    <a:pt x="115" y="334"/>
                    <a:pt x="93" y="309"/>
                    <a:pt x="69" y="273"/>
                  </a:cubicBezTo>
                  <a:cubicBezTo>
                    <a:pt x="66" y="264"/>
                    <a:pt x="60" y="255"/>
                    <a:pt x="60" y="245"/>
                  </a:cubicBezTo>
                  <a:cubicBezTo>
                    <a:pt x="60" y="210"/>
                    <a:pt x="59" y="174"/>
                    <a:pt x="69" y="141"/>
                  </a:cubicBezTo>
                  <a:cubicBezTo>
                    <a:pt x="81" y="101"/>
                    <a:pt x="197" y="79"/>
                    <a:pt x="239" y="66"/>
                  </a:cubicBezTo>
                  <a:cubicBezTo>
                    <a:pt x="283" y="69"/>
                    <a:pt x="329" y="63"/>
                    <a:pt x="371" y="75"/>
                  </a:cubicBezTo>
                  <a:cubicBezTo>
                    <a:pt x="400" y="83"/>
                    <a:pt x="399" y="121"/>
                    <a:pt x="409" y="141"/>
                  </a:cubicBezTo>
                  <a:cubicBezTo>
                    <a:pt x="426" y="174"/>
                    <a:pt x="424" y="168"/>
                    <a:pt x="456" y="179"/>
                  </a:cubicBezTo>
                  <a:cubicBezTo>
                    <a:pt x="514" y="123"/>
                    <a:pt x="582" y="78"/>
                    <a:pt x="655" y="47"/>
                  </a:cubicBezTo>
                  <a:cubicBezTo>
                    <a:pt x="689" y="33"/>
                    <a:pt x="714" y="11"/>
                    <a:pt x="749" y="0"/>
                  </a:cubicBezTo>
                  <a:cubicBezTo>
                    <a:pt x="815" y="3"/>
                    <a:pt x="881" y="0"/>
                    <a:pt x="947" y="9"/>
                  </a:cubicBezTo>
                  <a:cubicBezTo>
                    <a:pt x="977" y="13"/>
                    <a:pt x="1032" y="37"/>
                    <a:pt x="1032" y="37"/>
                  </a:cubicBezTo>
                  <a:cubicBezTo>
                    <a:pt x="1076" y="81"/>
                    <a:pt x="1084" y="109"/>
                    <a:pt x="1061" y="179"/>
                  </a:cubicBezTo>
                  <a:cubicBezTo>
                    <a:pt x="1057" y="192"/>
                    <a:pt x="1022" y="197"/>
                    <a:pt x="1032" y="207"/>
                  </a:cubicBezTo>
                  <a:cubicBezTo>
                    <a:pt x="1036" y="211"/>
                    <a:pt x="1135" y="182"/>
                    <a:pt x="1146" y="179"/>
                  </a:cubicBezTo>
                  <a:cubicBezTo>
                    <a:pt x="1158" y="182"/>
                    <a:pt x="1175" y="178"/>
                    <a:pt x="1183" y="188"/>
                  </a:cubicBezTo>
                  <a:cubicBezTo>
                    <a:pt x="1202" y="209"/>
                    <a:pt x="1221" y="264"/>
                    <a:pt x="1221" y="264"/>
                  </a:cubicBezTo>
                  <a:cubicBezTo>
                    <a:pt x="1235" y="347"/>
                    <a:pt x="1266" y="435"/>
                    <a:pt x="1240" y="519"/>
                  </a:cubicBezTo>
                  <a:cubicBezTo>
                    <a:pt x="1238" y="524"/>
                    <a:pt x="1191" y="531"/>
                    <a:pt x="1174" y="538"/>
                  </a:cubicBezTo>
                  <a:cubicBezTo>
                    <a:pt x="1154" y="546"/>
                    <a:pt x="1136" y="557"/>
                    <a:pt x="1117" y="566"/>
                  </a:cubicBezTo>
                  <a:cubicBezTo>
                    <a:pt x="1156" y="592"/>
                    <a:pt x="1177" y="635"/>
                    <a:pt x="1193" y="679"/>
                  </a:cubicBezTo>
                  <a:cubicBezTo>
                    <a:pt x="1160" y="729"/>
                    <a:pt x="1125" y="743"/>
                    <a:pt x="1070" y="755"/>
                  </a:cubicBezTo>
                  <a:cubicBezTo>
                    <a:pt x="951" y="748"/>
                    <a:pt x="862" y="752"/>
                    <a:pt x="777" y="670"/>
                  </a:cubicBezTo>
                  <a:cubicBezTo>
                    <a:pt x="771" y="657"/>
                    <a:pt x="768" y="643"/>
                    <a:pt x="759" y="632"/>
                  </a:cubicBezTo>
                  <a:cubicBezTo>
                    <a:pt x="715" y="578"/>
                    <a:pt x="690" y="676"/>
                    <a:pt x="655" y="698"/>
                  </a:cubicBezTo>
                  <a:cubicBezTo>
                    <a:pt x="636" y="710"/>
                    <a:pt x="611" y="710"/>
                    <a:pt x="589" y="717"/>
                  </a:cubicBezTo>
                  <a:cubicBezTo>
                    <a:pt x="551" y="714"/>
                    <a:pt x="512" y="715"/>
                    <a:pt x="475" y="708"/>
                  </a:cubicBezTo>
                  <a:cubicBezTo>
                    <a:pt x="447" y="702"/>
                    <a:pt x="424" y="658"/>
                    <a:pt x="400" y="642"/>
                  </a:cubicBezTo>
                  <a:cubicBezTo>
                    <a:pt x="380" y="601"/>
                    <a:pt x="395" y="604"/>
                    <a:pt x="371" y="604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1513" y="303213"/>
            <a:ext cx="7772400" cy="712787"/>
          </a:xfrm>
        </p:spPr>
        <p:txBody>
          <a:bodyPr/>
          <a:lstStyle/>
          <a:p>
            <a:pPr algn="ctr"/>
            <a:r>
              <a:rPr lang="en-GB" sz="3600" b="1"/>
              <a:t>Shadows</a:t>
            </a: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495300" y="1244600"/>
            <a:ext cx="8229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solidFill>
                  <a:srgbClr val="CCFFFF"/>
                </a:solidFill>
              </a:rPr>
              <a:t>Shadows are places where light is </a:t>
            </a:r>
            <a:r>
              <a:rPr lang="ja-JP" altLang="en-GB">
                <a:solidFill>
                  <a:srgbClr val="CCFFFF"/>
                </a:solidFill>
                <a:latin typeface="Arial"/>
              </a:rPr>
              <a:t>“</a:t>
            </a:r>
            <a:r>
              <a:rPr lang="en-GB">
                <a:solidFill>
                  <a:srgbClr val="CCFFFF"/>
                </a:solidFill>
              </a:rPr>
              <a:t>blocked</a:t>
            </a:r>
            <a:r>
              <a:rPr lang="ja-JP" altLang="en-GB">
                <a:solidFill>
                  <a:srgbClr val="CCFFFF"/>
                </a:solidFill>
                <a:latin typeface="Arial"/>
              </a:rPr>
              <a:t>”</a:t>
            </a:r>
            <a:r>
              <a:rPr lang="en-GB">
                <a:solidFill>
                  <a:srgbClr val="CCFFFF"/>
                </a:solidFill>
              </a:rPr>
              <a:t>:</a:t>
            </a:r>
          </a:p>
        </p:txBody>
      </p:sp>
      <p:sp>
        <p:nvSpPr>
          <p:cNvPr id="9222" name="AutoShape 6"/>
          <p:cNvSpPr>
            <a:spLocks noChangeArrowheads="1"/>
          </p:cNvSpPr>
          <p:nvPr/>
        </p:nvSpPr>
        <p:spPr bwMode="auto">
          <a:xfrm>
            <a:off x="374650" y="2489200"/>
            <a:ext cx="1484313" cy="1484313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9225" name="Group 9"/>
          <p:cNvGrpSpPr>
            <a:grpSpLocks/>
          </p:cNvGrpSpPr>
          <p:nvPr/>
        </p:nvGrpSpPr>
        <p:grpSpPr bwMode="auto">
          <a:xfrm>
            <a:off x="3563938" y="4002088"/>
            <a:ext cx="1649412" cy="2214562"/>
            <a:chOff x="2367" y="2465"/>
            <a:chExt cx="1266" cy="1650"/>
          </a:xfrm>
        </p:grpSpPr>
        <p:sp>
          <p:nvSpPr>
            <p:cNvPr id="9224" name="Freeform 8"/>
            <p:cNvSpPr>
              <a:spLocks/>
            </p:cNvSpPr>
            <p:nvPr/>
          </p:nvSpPr>
          <p:spPr bwMode="auto">
            <a:xfrm>
              <a:off x="2550" y="3064"/>
              <a:ext cx="783" cy="1051"/>
            </a:xfrm>
            <a:custGeom>
              <a:avLst/>
              <a:gdLst>
                <a:gd name="T0" fmla="*/ 226 w 783"/>
                <a:gd name="T1" fmla="*/ 24 h 1051"/>
                <a:gd name="T2" fmla="*/ 188 w 783"/>
                <a:gd name="T3" fmla="*/ 222 h 1051"/>
                <a:gd name="T4" fmla="*/ 179 w 783"/>
                <a:gd name="T5" fmla="*/ 449 h 1051"/>
                <a:gd name="T6" fmla="*/ 160 w 783"/>
                <a:gd name="T7" fmla="*/ 505 h 1051"/>
                <a:gd name="T8" fmla="*/ 122 w 783"/>
                <a:gd name="T9" fmla="*/ 694 h 1051"/>
                <a:gd name="T10" fmla="*/ 84 w 783"/>
                <a:gd name="T11" fmla="*/ 826 h 1051"/>
                <a:gd name="T12" fmla="*/ 37 w 783"/>
                <a:gd name="T13" fmla="*/ 892 h 1051"/>
                <a:gd name="T14" fmla="*/ 0 w 783"/>
                <a:gd name="T15" fmla="*/ 977 h 1051"/>
                <a:gd name="T16" fmla="*/ 358 w 783"/>
                <a:gd name="T17" fmla="*/ 1015 h 1051"/>
                <a:gd name="T18" fmla="*/ 755 w 783"/>
                <a:gd name="T19" fmla="*/ 987 h 1051"/>
                <a:gd name="T20" fmla="*/ 698 w 783"/>
                <a:gd name="T21" fmla="*/ 647 h 1051"/>
                <a:gd name="T22" fmla="*/ 623 w 783"/>
                <a:gd name="T23" fmla="*/ 458 h 1051"/>
                <a:gd name="T24" fmla="*/ 604 w 783"/>
                <a:gd name="T25" fmla="*/ 430 h 1051"/>
                <a:gd name="T26" fmla="*/ 585 w 783"/>
                <a:gd name="T27" fmla="*/ 401 h 1051"/>
                <a:gd name="T28" fmla="*/ 566 w 783"/>
                <a:gd name="T29" fmla="*/ 298 h 1051"/>
                <a:gd name="T30" fmla="*/ 443 w 783"/>
                <a:gd name="T31" fmla="*/ 5 h 1051"/>
                <a:gd name="T32" fmla="*/ 226 w 783"/>
                <a:gd name="T33" fmla="*/ 24 h 1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83" h="1051">
                  <a:moveTo>
                    <a:pt x="226" y="24"/>
                  </a:moveTo>
                  <a:cubicBezTo>
                    <a:pt x="219" y="94"/>
                    <a:pt x="203" y="154"/>
                    <a:pt x="188" y="222"/>
                  </a:cubicBezTo>
                  <a:cubicBezTo>
                    <a:pt x="185" y="298"/>
                    <a:pt x="185" y="373"/>
                    <a:pt x="179" y="449"/>
                  </a:cubicBezTo>
                  <a:cubicBezTo>
                    <a:pt x="178" y="469"/>
                    <a:pt x="165" y="486"/>
                    <a:pt x="160" y="505"/>
                  </a:cubicBezTo>
                  <a:cubicBezTo>
                    <a:pt x="145" y="568"/>
                    <a:pt x="140" y="631"/>
                    <a:pt x="122" y="694"/>
                  </a:cubicBezTo>
                  <a:cubicBezTo>
                    <a:pt x="111" y="734"/>
                    <a:pt x="104" y="790"/>
                    <a:pt x="84" y="826"/>
                  </a:cubicBezTo>
                  <a:cubicBezTo>
                    <a:pt x="71" y="850"/>
                    <a:pt x="37" y="892"/>
                    <a:pt x="37" y="892"/>
                  </a:cubicBezTo>
                  <a:cubicBezTo>
                    <a:pt x="27" y="923"/>
                    <a:pt x="10" y="946"/>
                    <a:pt x="0" y="977"/>
                  </a:cubicBezTo>
                  <a:cubicBezTo>
                    <a:pt x="109" y="1051"/>
                    <a:pt x="198" y="1010"/>
                    <a:pt x="358" y="1015"/>
                  </a:cubicBezTo>
                  <a:cubicBezTo>
                    <a:pt x="491" y="1035"/>
                    <a:pt x="633" y="1048"/>
                    <a:pt x="755" y="987"/>
                  </a:cubicBezTo>
                  <a:cubicBezTo>
                    <a:pt x="783" y="901"/>
                    <a:pt x="754" y="730"/>
                    <a:pt x="698" y="647"/>
                  </a:cubicBezTo>
                  <a:cubicBezTo>
                    <a:pt x="682" y="578"/>
                    <a:pt x="662" y="517"/>
                    <a:pt x="623" y="458"/>
                  </a:cubicBezTo>
                  <a:cubicBezTo>
                    <a:pt x="617" y="449"/>
                    <a:pt x="610" y="439"/>
                    <a:pt x="604" y="430"/>
                  </a:cubicBezTo>
                  <a:cubicBezTo>
                    <a:pt x="598" y="420"/>
                    <a:pt x="585" y="401"/>
                    <a:pt x="585" y="401"/>
                  </a:cubicBezTo>
                  <a:cubicBezTo>
                    <a:pt x="579" y="367"/>
                    <a:pt x="570" y="333"/>
                    <a:pt x="566" y="298"/>
                  </a:cubicBezTo>
                  <a:cubicBezTo>
                    <a:pt x="558" y="232"/>
                    <a:pt x="558" y="0"/>
                    <a:pt x="443" y="5"/>
                  </a:cubicBezTo>
                  <a:cubicBezTo>
                    <a:pt x="370" y="8"/>
                    <a:pt x="298" y="18"/>
                    <a:pt x="226" y="24"/>
                  </a:cubicBezTo>
                  <a:close/>
                </a:path>
              </a:pathLst>
            </a:custGeom>
            <a:solidFill>
              <a:srgbClr val="9933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23" name="Freeform 7"/>
            <p:cNvSpPr>
              <a:spLocks/>
            </p:cNvSpPr>
            <p:nvPr/>
          </p:nvSpPr>
          <p:spPr bwMode="auto">
            <a:xfrm>
              <a:off x="2367" y="2465"/>
              <a:ext cx="1266" cy="755"/>
            </a:xfrm>
            <a:custGeom>
              <a:avLst/>
              <a:gdLst>
                <a:gd name="T0" fmla="*/ 371 w 1266"/>
                <a:gd name="T1" fmla="*/ 604 h 755"/>
                <a:gd name="T2" fmla="*/ 286 w 1266"/>
                <a:gd name="T3" fmla="*/ 661 h 755"/>
                <a:gd name="T4" fmla="*/ 116 w 1266"/>
                <a:gd name="T5" fmla="*/ 651 h 755"/>
                <a:gd name="T6" fmla="*/ 31 w 1266"/>
                <a:gd name="T7" fmla="*/ 519 h 755"/>
                <a:gd name="T8" fmla="*/ 126 w 1266"/>
                <a:gd name="T9" fmla="*/ 377 h 755"/>
                <a:gd name="T10" fmla="*/ 69 w 1266"/>
                <a:gd name="T11" fmla="*/ 273 h 755"/>
                <a:gd name="T12" fmla="*/ 60 w 1266"/>
                <a:gd name="T13" fmla="*/ 245 h 755"/>
                <a:gd name="T14" fmla="*/ 69 w 1266"/>
                <a:gd name="T15" fmla="*/ 141 h 755"/>
                <a:gd name="T16" fmla="*/ 239 w 1266"/>
                <a:gd name="T17" fmla="*/ 66 h 755"/>
                <a:gd name="T18" fmla="*/ 371 w 1266"/>
                <a:gd name="T19" fmla="*/ 75 h 755"/>
                <a:gd name="T20" fmla="*/ 409 w 1266"/>
                <a:gd name="T21" fmla="*/ 141 h 755"/>
                <a:gd name="T22" fmla="*/ 456 w 1266"/>
                <a:gd name="T23" fmla="*/ 179 h 755"/>
                <a:gd name="T24" fmla="*/ 655 w 1266"/>
                <a:gd name="T25" fmla="*/ 47 h 755"/>
                <a:gd name="T26" fmla="*/ 749 w 1266"/>
                <a:gd name="T27" fmla="*/ 0 h 755"/>
                <a:gd name="T28" fmla="*/ 947 w 1266"/>
                <a:gd name="T29" fmla="*/ 9 h 755"/>
                <a:gd name="T30" fmla="*/ 1032 w 1266"/>
                <a:gd name="T31" fmla="*/ 37 h 755"/>
                <a:gd name="T32" fmla="*/ 1061 w 1266"/>
                <a:gd name="T33" fmla="*/ 179 h 755"/>
                <a:gd name="T34" fmla="*/ 1032 w 1266"/>
                <a:gd name="T35" fmla="*/ 207 h 755"/>
                <a:gd name="T36" fmla="*/ 1146 w 1266"/>
                <a:gd name="T37" fmla="*/ 179 h 755"/>
                <a:gd name="T38" fmla="*/ 1183 w 1266"/>
                <a:gd name="T39" fmla="*/ 188 h 755"/>
                <a:gd name="T40" fmla="*/ 1221 w 1266"/>
                <a:gd name="T41" fmla="*/ 264 h 755"/>
                <a:gd name="T42" fmla="*/ 1240 w 1266"/>
                <a:gd name="T43" fmla="*/ 519 h 755"/>
                <a:gd name="T44" fmla="*/ 1174 w 1266"/>
                <a:gd name="T45" fmla="*/ 538 h 755"/>
                <a:gd name="T46" fmla="*/ 1117 w 1266"/>
                <a:gd name="T47" fmla="*/ 566 h 755"/>
                <a:gd name="T48" fmla="*/ 1193 w 1266"/>
                <a:gd name="T49" fmla="*/ 679 h 755"/>
                <a:gd name="T50" fmla="*/ 1070 w 1266"/>
                <a:gd name="T51" fmla="*/ 755 h 755"/>
                <a:gd name="T52" fmla="*/ 777 w 1266"/>
                <a:gd name="T53" fmla="*/ 670 h 755"/>
                <a:gd name="T54" fmla="*/ 759 w 1266"/>
                <a:gd name="T55" fmla="*/ 632 h 755"/>
                <a:gd name="T56" fmla="*/ 655 w 1266"/>
                <a:gd name="T57" fmla="*/ 698 h 755"/>
                <a:gd name="T58" fmla="*/ 589 w 1266"/>
                <a:gd name="T59" fmla="*/ 717 h 755"/>
                <a:gd name="T60" fmla="*/ 475 w 1266"/>
                <a:gd name="T61" fmla="*/ 708 h 755"/>
                <a:gd name="T62" fmla="*/ 400 w 1266"/>
                <a:gd name="T63" fmla="*/ 642 h 755"/>
                <a:gd name="T64" fmla="*/ 371 w 1266"/>
                <a:gd name="T65" fmla="*/ 604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66" h="755">
                  <a:moveTo>
                    <a:pt x="371" y="604"/>
                  </a:moveTo>
                  <a:cubicBezTo>
                    <a:pt x="347" y="640"/>
                    <a:pt x="325" y="642"/>
                    <a:pt x="286" y="661"/>
                  </a:cubicBezTo>
                  <a:cubicBezTo>
                    <a:pt x="229" y="658"/>
                    <a:pt x="172" y="662"/>
                    <a:pt x="116" y="651"/>
                  </a:cubicBezTo>
                  <a:cubicBezTo>
                    <a:pt x="86" y="645"/>
                    <a:pt x="54" y="553"/>
                    <a:pt x="31" y="519"/>
                  </a:cubicBezTo>
                  <a:cubicBezTo>
                    <a:pt x="0" y="423"/>
                    <a:pt x="50" y="404"/>
                    <a:pt x="126" y="377"/>
                  </a:cubicBezTo>
                  <a:cubicBezTo>
                    <a:pt x="115" y="334"/>
                    <a:pt x="93" y="309"/>
                    <a:pt x="69" y="273"/>
                  </a:cubicBezTo>
                  <a:cubicBezTo>
                    <a:pt x="66" y="264"/>
                    <a:pt x="60" y="255"/>
                    <a:pt x="60" y="245"/>
                  </a:cubicBezTo>
                  <a:cubicBezTo>
                    <a:pt x="60" y="210"/>
                    <a:pt x="59" y="174"/>
                    <a:pt x="69" y="141"/>
                  </a:cubicBezTo>
                  <a:cubicBezTo>
                    <a:pt x="81" y="101"/>
                    <a:pt x="197" y="79"/>
                    <a:pt x="239" y="66"/>
                  </a:cubicBezTo>
                  <a:cubicBezTo>
                    <a:pt x="283" y="69"/>
                    <a:pt x="329" y="63"/>
                    <a:pt x="371" y="75"/>
                  </a:cubicBezTo>
                  <a:cubicBezTo>
                    <a:pt x="400" y="83"/>
                    <a:pt x="399" y="121"/>
                    <a:pt x="409" y="141"/>
                  </a:cubicBezTo>
                  <a:cubicBezTo>
                    <a:pt x="426" y="174"/>
                    <a:pt x="424" y="168"/>
                    <a:pt x="456" y="179"/>
                  </a:cubicBezTo>
                  <a:cubicBezTo>
                    <a:pt x="514" y="123"/>
                    <a:pt x="582" y="78"/>
                    <a:pt x="655" y="47"/>
                  </a:cubicBezTo>
                  <a:cubicBezTo>
                    <a:pt x="689" y="33"/>
                    <a:pt x="714" y="11"/>
                    <a:pt x="749" y="0"/>
                  </a:cubicBezTo>
                  <a:cubicBezTo>
                    <a:pt x="815" y="3"/>
                    <a:pt x="881" y="0"/>
                    <a:pt x="947" y="9"/>
                  </a:cubicBezTo>
                  <a:cubicBezTo>
                    <a:pt x="977" y="13"/>
                    <a:pt x="1032" y="37"/>
                    <a:pt x="1032" y="37"/>
                  </a:cubicBezTo>
                  <a:cubicBezTo>
                    <a:pt x="1076" y="81"/>
                    <a:pt x="1084" y="109"/>
                    <a:pt x="1061" y="179"/>
                  </a:cubicBezTo>
                  <a:cubicBezTo>
                    <a:pt x="1057" y="192"/>
                    <a:pt x="1022" y="197"/>
                    <a:pt x="1032" y="207"/>
                  </a:cubicBezTo>
                  <a:cubicBezTo>
                    <a:pt x="1036" y="211"/>
                    <a:pt x="1135" y="182"/>
                    <a:pt x="1146" y="179"/>
                  </a:cubicBezTo>
                  <a:cubicBezTo>
                    <a:pt x="1158" y="182"/>
                    <a:pt x="1175" y="178"/>
                    <a:pt x="1183" y="188"/>
                  </a:cubicBezTo>
                  <a:cubicBezTo>
                    <a:pt x="1202" y="209"/>
                    <a:pt x="1221" y="264"/>
                    <a:pt x="1221" y="264"/>
                  </a:cubicBezTo>
                  <a:cubicBezTo>
                    <a:pt x="1235" y="347"/>
                    <a:pt x="1266" y="435"/>
                    <a:pt x="1240" y="519"/>
                  </a:cubicBezTo>
                  <a:cubicBezTo>
                    <a:pt x="1238" y="524"/>
                    <a:pt x="1191" y="531"/>
                    <a:pt x="1174" y="538"/>
                  </a:cubicBezTo>
                  <a:cubicBezTo>
                    <a:pt x="1154" y="546"/>
                    <a:pt x="1136" y="557"/>
                    <a:pt x="1117" y="566"/>
                  </a:cubicBezTo>
                  <a:cubicBezTo>
                    <a:pt x="1156" y="592"/>
                    <a:pt x="1177" y="635"/>
                    <a:pt x="1193" y="679"/>
                  </a:cubicBezTo>
                  <a:cubicBezTo>
                    <a:pt x="1160" y="729"/>
                    <a:pt x="1125" y="743"/>
                    <a:pt x="1070" y="755"/>
                  </a:cubicBezTo>
                  <a:cubicBezTo>
                    <a:pt x="951" y="748"/>
                    <a:pt x="862" y="752"/>
                    <a:pt x="777" y="670"/>
                  </a:cubicBezTo>
                  <a:cubicBezTo>
                    <a:pt x="771" y="657"/>
                    <a:pt x="768" y="643"/>
                    <a:pt x="759" y="632"/>
                  </a:cubicBezTo>
                  <a:cubicBezTo>
                    <a:pt x="715" y="578"/>
                    <a:pt x="690" y="676"/>
                    <a:pt x="655" y="698"/>
                  </a:cubicBezTo>
                  <a:cubicBezTo>
                    <a:pt x="636" y="710"/>
                    <a:pt x="611" y="710"/>
                    <a:pt x="589" y="717"/>
                  </a:cubicBezTo>
                  <a:cubicBezTo>
                    <a:pt x="551" y="714"/>
                    <a:pt x="512" y="715"/>
                    <a:pt x="475" y="708"/>
                  </a:cubicBezTo>
                  <a:cubicBezTo>
                    <a:pt x="447" y="702"/>
                    <a:pt x="424" y="658"/>
                    <a:pt x="400" y="642"/>
                  </a:cubicBezTo>
                  <a:cubicBezTo>
                    <a:pt x="380" y="601"/>
                    <a:pt x="395" y="604"/>
                    <a:pt x="371" y="604"/>
                  </a:cubicBez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230" name="AutoShape 14"/>
          <p:cNvSpPr>
            <a:spLocks noChangeArrowheads="1"/>
          </p:cNvSpPr>
          <p:nvPr/>
        </p:nvSpPr>
        <p:spPr bwMode="auto">
          <a:xfrm rot="1419390">
            <a:off x="1895475" y="3397250"/>
            <a:ext cx="1900238" cy="615950"/>
          </a:xfrm>
          <a:prstGeom prst="rightArrow">
            <a:avLst>
              <a:gd name="adj1" fmla="val 19602"/>
              <a:gd name="adj2" fmla="val 43391"/>
            </a:avLst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231" name="AutoShape 15"/>
          <p:cNvSpPr>
            <a:spLocks noChangeArrowheads="1"/>
          </p:cNvSpPr>
          <p:nvPr/>
        </p:nvSpPr>
        <p:spPr bwMode="auto">
          <a:xfrm rot="1844954">
            <a:off x="1643063" y="3867150"/>
            <a:ext cx="2087562" cy="615950"/>
          </a:xfrm>
          <a:prstGeom prst="rightArrow">
            <a:avLst>
              <a:gd name="adj1" fmla="val 19602"/>
              <a:gd name="adj2" fmla="val 47668"/>
            </a:avLst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232" name="AutoShape 16"/>
          <p:cNvSpPr>
            <a:spLocks noChangeArrowheads="1"/>
          </p:cNvSpPr>
          <p:nvPr/>
        </p:nvSpPr>
        <p:spPr bwMode="auto">
          <a:xfrm rot="2462227">
            <a:off x="1244600" y="4513263"/>
            <a:ext cx="2722563" cy="615950"/>
          </a:xfrm>
          <a:prstGeom prst="rightArrow">
            <a:avLst>
              <a:gd name="adj1" fmla="val 19602"/>
              <a:gd name="adj2" fmla="val 62168"/>
            </a:avLst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9236" name="Group 20"/>
          <p:cNvGrpSpPr>
            <a:grpSpLocks/>
          </p:cNvGrpSpPr>
          <p:nvPr/>
        </p:nvGrpSpPr>
        <p:grpSpPr bwMode="auto">
          <a:xfrm>
            <a:off x="3538538" y="2697163"/>
            <a:ext cx="3208337" cy="869950"/>
            <a:chOff x="1926" y="1680"/>
            <a:chExt cx="2021" cy="548"/>
          </a:xfrm>
        </p:grpSpPr>
        <p:sp>
          <p:nvSpPr>
            <p:cNvPr id="9233" name="Text Box 17"/>
            <p:cNvSpPr txBox="1">
              <a:spLocks noChangeArrowheads="1"/>
            </p:cNvSpPr>
            <p:nvPr/>
          </p:nvSpPr>
          <p:spPr bwMode="auto">
            <a:xfrm>
              <a:off x="2568" y="1680"/>
              <a:ext cx="137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2400" b="1" i="1">
                  <a:solidFill>
                    <a:srgbClr val="FFCCFF"/>
                  </a:solidFill>
                </a:rPr>
                <a:t>Rays of light</a:t>
              </a:r>
            </a:p>
          </p:txBody>
        </p:sp>
        <p:sp>
          <p:nvSpPr>
            <p:cNvPr id="9235" name="Line 19"/>
            <p:cNvSpPr>
              <a:spLocks noChangeShapeType="1"/>
            </p:cNvSpPr>
            <p:nvPr/>
          </p:nvSpPr>
          <p:spPr bwMode="auto">
            <a:xfrm flipH="1">
              <a:off x="1926" y="1860"/>
              <a:ext cx="633" cy="368"/>
            </a:xfrm>
            <a:prstGeom prst="line">
              <a:avLst/>
            </a:prstGeom>
            <a:noFill/>
            <a:ln w="9525">
              <a:solidFill>
                <a:srgbClr val="FFCC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ransition xmlns:p14="http://schemas.microsoft.com/office/powerpoint/2010/main" advClick="0" advTm="9296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Comic Sans MS"/>
        <a:ea typeface="ＭＳ Ｐゴシック"/>
        <a:cs typeface=""/>
      </a:majorFont>
      <a:minorFont>
        <a:latin typeface="Comic Sans MS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800" b="0" i="0" u="none" strike="noStrike" cap="none" normalizeH="0" baseline="0">
            <a:ln>
              <a:noFill/>
            </a:ln>
            <a:solidFill>
              <a:schemeClr val="bg1"/>
            </a:solidFill>
            <a:effectLst/>
            <a:latin typeface="Comic Sans MS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800" b="0" i="0" u="none" strike="noStrike" cap="none" normalizeH="0" baseline="0">
            <a:ln>
              <a:noFill/>
            </a:ln>
            <a:solidFill>
              <a:schemeClr val="bg1"/>
            </a:solidFill>
            <a:effectLst/>
            <a:latin typeface="Comic Sans MS" charset="0"/>
            <a:ea typeface="ＭＳ Ｐゴシック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828</TotalTime>
  <Words>639</Words>
  <Application>Microsoft Macintosh PowerPoint</Application>
  <PresentationFormat>On-screen Show (4:3)</PresentationFormat>
  <Paragraphs>95</Paragraphs>
  <Slides>22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Default Design</vt:lpstr>
      <vt:lpstr>I see the light!</vt:lpstr>
      <vt:lpstr>What do we know?</vt:lpstr>
      <vt:lpstr>Light</vt:lpstr>
      <vt:lpstr>PowerPoint Presentation</vt:lpstr>
      <vt:lpstr>Light game</vt:lpstr>
      <vt:lpstr>Properties of Light</vt:lpstr>
      <vt:lpstr>PowerPoint Presentation</vt:lpstr>
      <vt:lpstr>PowerPoint Presentation</vt:lpstr>
      <vt:lpstr>PowerPoint Presentation</vt:lpstr>
      <vt:lpstr>Now let’s make some shadows</vt:lpstr>
      <vt:lpstr>Properties of Light summary</vt:lpstr>
      <vt:lpstr>Part 2 - Reflection</vt:lpstr>
      <vt:lpstr>PowerPoint Presentation</vt:lpstr>
      <vt:lpstr>Using mirrors</vt:lpstr>
      <vt:lpstr>color</vt:lpstr>
      <vt:lpstr>The colors of the rainbow:</vt:lpstr>
      <vt:lpstr>Seeing color</vt:lpstr>
      <vt:lpstr>PowerPoint Presentation</vt:lpstr>
      <vt:lpstr>Using colored light</vt:lpstr>
      <vt:lpstr>Optical Illusions</vt:lpstr>
      <vt:lpstr>PowerPoint Presentation</vt:lpstr>
      <vt:lpstr>How do Optical Illusions work?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 Richards</dc:creator>
  <cp:lastModifiedBy>teacher</cp:lastModifiedBy>
  <cp:revision>59</cp:revision>
  <dcterms:created xsi:type="dcterms:W3CDTF">2001-09-18T14:49:25Z</dcterms:created>
  <dcterms:modified xsi:type="dcterms:W3CDTF">2013-03-25T14:32:35Z</dcterms:modified>
</cp:coreProperties>
</file>